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9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0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7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1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0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2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C444-6262-4A15-BF13-2347A23D6D4F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8780-E0C6-4FAB-A2AF-48CDEFCDB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slide" Target="slide11.xml"/><Relationship Id="rId7" Type="http://schemas.openxmlformats.org/officeDocument/2006/relationships/image" Target="../media/image9.png"/><Relationship Id="rId12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slide" Target="slide13.xml"/><Relationship Id="rId7" Type="http://schemas.openxmlformats.org/officeDocument/2006/relationships/image" Target="../media/image9.png"/><Relationship Id="rId12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slide" Target="slide15.xml"/><Relationship Id="rId7" Type="http://schemas.openxmlformats.org/officeDocument/2006/relationships/image" Target="../media/image9.png"/><Relationship Id="rId12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openxmlformats.org/officeDocument/2006/relationships/slide" Target="slide17.xml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4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67" y="1509475"/>
            <a:ext cx="116854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Τοποθέτησε στα ροζ κουτάκια τους ήρωες της ιστορίας με τη σειρά που αναφέρονται σε αυτή. Επέλεξε από τις εικόνες που φαίνονται, κάθε φορά τον ήρωα/ την ηρωίδα με τη σειρά που εμφανίζονται στο παραμύθι και κάνε κλικ σε αυτόν/ αυτή.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Στη συνέχεια τοποθέτησε στα γαλάζια κουτάκια κάτω από κάθε ήρωα/ </a:t>
            </a:r>
            <a:r>
              <a:rPr lang="el-GR" sz="2000" b="1" dirty="0" err="1"/>
              <a:t>ηρωίδα</a:t>
            </a:r>
            <a:r>
              <a:rPr lang="el-GR" sz="2000" b="1" dirty="0"/>
              <a:t> τη μεταμόρφωσή του/της. Επέλεξε από τις εικόνες που φαίνονται, κάθε φορά το ζώο στο οποίο μεταμορφώθηκε με τη σειρά που αναφέρεται στο παραμύθι και κάνε κλικ στην εικόνα αυτού του ζώου.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Διηγήσου τη μεταμόρφωση  χρησιμοποιώντας τις λέξεις (Πρώτα, Μετά, Έπειτα, Τέλος ),  που είναι γραμμένες στα ροζ κουτάκια.</a:t>
            </a:r>
          </a:p>
          <a:p>
            <a:r>
              <a:rPr lang="el-GR" sz="2000" b="1" dirty="0"/>
              <a:t>  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παίξεις</a:t>
            </a:r>
            <a:r>
              <a:rPr lang="el-GR" sz="2000" dirty="0"/>
              <a:t>:  Επιλέγεις την εντολή </a:t>
            </a:r>
            <a:r>
              <a:rPr lang="el-GR" sz="2000" dirty="0">
                <a:highlight>
                  <a:srgbClr val="FFFF00"/>
                </a:highlight>
              </a:rPr>
              <a:t>προβολή παρουσίασης (</a:t>
            </a:r>
            <a:r>
              <a:rPr lang="en-US" sz="2000" dirty="0">
                <a:highlight>
                  <a:srgbClr val="FFFF00"/>
                </a:highlight>
              </a:rPr>
              <a:t>slide show</a:t>
            </a:r>
            <a:r>
              <a:rPr lang="el-GR" sz="2000" dirty="0">
                <a:highlight>
                  <a:srgbClr val="FFFF00"/>
                </a:highlight>
              </a:rPr>
              <a:t>)</a:t>
            </a:r>
            <a:r>
              <a:rPr lang="el-GR" sz="2000" dirty="0"/>
              <a:t> και στη συνέχεια την εντολή </a:t>
            </a:r>
            <a:r>
              <a:rPr lang="en-US" sz="2000" dirty="0"/>
              <a:t> </a:t>
            </a:r>
            <a:r>
              <a:rPr lang="el-GR" sz="2000" dirty="0">
                <a:highlight>
                  <a:srgbClr val="FFFF00"/>
                </a:highlight>
              </a:rPr>
              <a:t>από την αρχή (</a:t>
            </a:r>
            <a:r>
              <a:rPr lang="en-US" sz="2000" dirty="0">
                <a:highlight>
                  <a:srgbClr val="FFFF00"/>
                </a:highlight>
              </a:rPr>
              <a:t>from beginning</a:t>
            </a:r>
            <a:r>
              <a:rPr lang="el-GR" sz="2000" dirty="0">
                <a:highlight>
                  <a:srgbClr val="FFFF00"/>
                </a:highlight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2000" b="1" dirty="0">
              <a:highlight>
                <a:srgbClr val="FFFF00"/>
              </a:highlight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προχωρήσεις στο παιχνίδι: </a:t>
            </a:r>
            <a:r>
              <a:rPr lang="el-GR" sz="2000" dirty="0"/>
              <a:t>πατάς  </a:t>
            </a:r>
            <a:r>
              <a:rPr lang="el-GR" sz="2000" b="1" u="sng" dirty="0"/>
              <a:t>κάθε φορά</a:t>
            </a:r>
            <a:r>
              <a:rPr lang="el-GR" sz="2000" b="1" dirty="0"/>
              <a:t> </a:t>
            </a:r>
            <a:r>
              <a:rPr lang="el-GR" sz="2000" dirty="0"/>
              <a:t>στο εικονίδιο </a:t>
            </a:r>
          </a:p>
          <a:p>
            <a:endParaRPr lang="el-GR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26021" y="387176"/>
            <a:ext cx="604152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Νεραϊδομπλεξίματα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EDA15B-FE39-495A-A4E7-E2FB9DD6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4349" flipH="1">
            <a:off x="1470963" y="376512"/>
            <a:ext cx="1545655" cy="1193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34533" y="5154995"/>
            <a:ext cx="1324149" cy="1117859"/>
          </a:xfrm>
          <a:prstGeom prst="rect">
            <a:avLst/>
          </a:prstGeom>
        </p:spPr>
      </p:pic>
      <p:pic>
        <p:nvPicPr>
          <p:cNvPr id="7" name="Picture 6" descr="A sunset in the background&#10;&#10;Description automatically generated">
            <a:extLst>
              <a:ext uri="{FF2B5EF4-FFF2-40B4-BE49-F238E27FC236}">
                <a16:creationId xmlns:a16="http://schemas.microsoft.com/office/drawing/2014/main" xmlns="" id="{7EE56E6F-FBDE-4AA7-A3EA-41A8E7B1F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850">
            <a:off x="-111817" y="-333567"/>
            <a:ext cx="2364814" cy="2364814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563" y="6334982"/>
            <a:ext cx="4683918" cy="365125"/>
          </a:xfrm>
        </p:spPr>
        <p:txBody>
          <a:bodyPr/>
          <a:lstStyle/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19443" r="53173" b="22489"/>
          <a:stretch/>
        </p:blipFill>
        <p:spPr>
          <a:xfrm>
            <a:off x="7767870" y="5172135"/>
            <a:ext cx="689484" cy="7825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460013">
            <a:off x="9325154" y="441942"/>
            <a:ext cx="170089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Δραστηριότητα τρίτη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296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65" t="20769" b="11804"/>
          <a:stretch/>
        </p:blipFill>
        <p:spPr>
          <a:xfrm>
            <a:off x="1557559" y="1588325"/>
            <a:ext cx="8296256" cy="427512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246067" y="327906"/>
            <a:ext cx="995414" cy="114397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3025" y="159168"/>
            <a:ext cx="762066" cy="1536325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477" y="159168"/>
            <a:ext cx="385516" cy="12699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447" y="327906"/>
            <a:ext cx="951453" cy="1043665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3977" y="449086"/>
            <a:ext cx="760603" cy="901613"/>
          </a:xfrm>
          <a:prstGeom prst="rect">
            <a:avLst/>
          </a:prstGeom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1324" y="346984"/>
            <a:ext cx="1083370" cy="894357"/>
          </a:xfrm>
          <a:prstGeom prst="rect">
            <a:avLst/>
          </a:prstGeom>
        </p:spPr>
      </p:pic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8091" y="115743"/>
            <a:ext cx="1127858" cy="15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895590" y="5934670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endParaRPr lang="en-GB" dirty="0"/>
          </a:p>
        </p:txBody>
      </p:sp>
      <p:pic>
        <p:nvPicPr>
          <p:cNvPr id="34" name="Picture 3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634" y="419376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7603" y="2271515"/>
            <a:ext cx="608148" cy="1024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4610411" y="2271515"/>
            <a:ext cx="995414" cy="1143975"/>
          </a:xfrm>
          <a:prstGeom prst="rect">
            <a:avLst/>
          </a:prstGeom>
        </p:spPr>
      </p:pic>
      <p:pic>
        <p:nvPicPr>
          <p:cNvPr id="30" name="Picture 2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463634" y="5800635"/>
            <a:ext cx="785611" cy="914400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603" y="2236557"/>
            <a:ext cx="584225" cy="1177798"/>
          </a:xfrm>
          <a:prstGeom prst="rect">
            <a:avLst/>
          </a:prstGeom>
        </p:spPr>
      </p:pic>
      <p:pic>
        <p:nvPicPr>
          <p:cNvPr id="20" name="Picture 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258" y="2144365"/>
            <a:ext cx="385516" cy="1269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950" y="4239725"/>
            <a:ext cx="951453" cy="10436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2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65" t="20769" b="11804"/>
          <a:stretch/>
        </p:blipFill>
        <p:spPr>
          <a:xfrm>
            <a:off x="1837999" y="1587178"/>
            <a:ext cx="8296256" cy="427512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217213" y="378053"/>
            <a:ext cx="995414" cy="114397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197" y="302603"/>
            <a:ext cx="762066" cy="1536325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271" y="247531"/>
            <a:ext cx="385516" cy="126999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402" y="353693"/>
            <a:ext cx="951453" cy="1043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713" y="452157"/>
            <a:ext cx="760603" cy="901613"/>
          </a:xfrm>
          <a:prstGeom prst="rect">
            <a:avLst/>
          </a:prstGeom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8841" y="502814"/>
            <a:ext cx="1083370" cy="894357"/>
          </a:xfrm>
          <a:prstGeom prst="rect">
            <a:avLst/>
          </a:prstGeom>
        </p:spPr>
      </p:pic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6860" y="240338"/>
            <a:ext cx="1127858" cy="15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890549" y="5971196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r>
              <a:rPr lang="en-GB" dirty="0"/>
              <a:t> </a:t>
            </a:r>
          </a:p>
        </p:txBody>
      </p:sp>
      <p:pic>
        <p:nvPicPr>
          <p:cNvPr id="34" name="Picture 3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208" y="421198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3446" y="2350892"/>
            <a:ext cx="608148" cy="1024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4990713" y="2222970"/>
            <a:ext cx="995414" cy="1143975"/>
          </a:xfrm>
          <a:prstGeom prst="rect">
            <a:avLst/>
          </a:prstGeom>
        </p:spPr>
      </p:pic>
      <p:pic>
        <p:nvPicPr>
          <p:cNvPr id="30" name="Picture 2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404709" y="5703127"/>
            <a:ext cx="785611" cy="914400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768" y="2251202"/>
            <a:ext cx="584225" cy="1177798"/>
          </a:xfrm>
          <a:prstGeom prst="rect">
            <a:avLst/>
          </a:prstGeom>
        </p:spPr>
      </p:pic>
      <p:pic>
        <p:nvPicPr>
          <p:cNvPr id="20" name="Picture 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083" y="2290366"/>
            <a:ext cx="385516" cy="1269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446" y="4351254"/>
            <a:ext cx="951453" cy="10436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8118" y="4319399"/>
            <a:ext cx="760603" cy="9016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5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65" t="20769" b="11804"/>
          <a:stretch/>
        </p:blipFill>
        <p:spPr>
          <a:xfrm>
            <a:off x="1720593" y="1586240"/>
            <a:ext cx="8296256" cy="427512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2952523" y="376049"/>
            <a:ext cx="995414" cy="114397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990" y="278929"/>
            <a:ext cx="762066" cy="1536325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564" y="278929"/>
            <a:ext cx="385516" cy="126999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970" y="505254"/>
            <a:ext cx="951453" cy="1043665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750" y="576647"/>
            <a:ext cx="760603" cy="901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7615" y="517204"/>
            <a:ext cx="1083370" cy="894357"/>
          </a:xfrm>
          <a:prstGeom prst="rect">
            <a:avLst/>
          </a:prstGeom>
        </p:spPr>
      </p:pic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2032" y="211462"/>
            <a:ext cx="1127858" cy="15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907183" y="5927584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endParaRPr lang="en-GB" dirty="0"/>
          </a:p>
        </p:txBody>
      </p:sp>
      <p:pic>
        <p:nvPicPr>
          <p:cNvPr id="34" name="Picture 3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950" y="395655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9789" y="2207086"/>
            <a:ext cx="608148" cy="1024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4853751" y="2222167"/>
            <a:ext cx="995414" cy="1143975"/>
          </a:xfrm>
          <a:prstGeom prst="rect">
            <a:avLst/>
          </a:prstGeom>
        </p:spPr>
      </p:pic>
      <p:pic>
        <p:nvPicPr>
          <p:cNvPr id="30" name="Picture 2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469430" y="5661545"/>
            <a:ext cx="785611" cy="914400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360" y="2184224"/>
            <a:ext cx="584225" cy="1177798"/>
          </a:xfrm>
          <a:prstGeom prst="rect">
            <a:avLst/>
          </a:prstGeom>
        </p:spPr>
      </p:pic>
      <p:pic>
        <p:nvPicPr>
          <p:cNvPr id="20" name="Picture 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5031" y="2138128"/>
            <a:ext cx="385516" cy="1269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632" y="4346869"/>
            <a:ext cx="951453" cy="10436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751" y="4417896"/>
            <a:ext cx="760603" cy="901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4787" y="4340714"/>
            <a:ext cx="1083370" cy="8943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7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65" t="20769" b="11804"/>
          <a:stretch/>
        </p:blipFill>
        <p:spPr>
          <a:xfrm>
            <a:off x="1867151" y="1531242"/>
            <a:ext cx="8296256" cy="427512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190004" y="392396"/>
            <a:ext cx="995414" cy="114397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4125" y="257961"/>
            <a:ext cx="762066" cy="1536325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227" y="236420"/>
            <a:ext cx="385516" cy="126999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686" y="376573"/>
            <a:ext cx="951453" cy="1043665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858" y="529287"/>
            <a:ext cx="760603" cy="901613"/>
          </a:xfrm>
          <a:prstGeom prst="rect">
            <a:avLst/>
          </a:prstGeom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1339" y="450114"/>
            <a:ext cx="1083370" cy="894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9063" y="240338"/>
            <a:ext cx="1127858" cy="15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752506" y="5843610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endParaRPr lang="en-GB" dirty="0"/>
          </a:p>
        </p:txBody>
      </p:sp>
      <p:pic>
        <p:nvPicPr>
          <p:cNvPr id="34" name="Picture 3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410" y="422483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9789" y="2217193"/>
            <a:ext cx="608148" cy="1024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4962542" y="2162001"/>
            <a:ext cx="995414" cy="1143975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434" y="2239222"/>
            <a:ext cx="584225" cy="1177798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462" y="2134530"/>
            <a:ext cx="385516" cy="12699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345" y="4259493"/>
            <a:ext cx="951453" cy="10436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242" y="4271822"/>
            <a:ext cx="760603" cy="901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4446" y="4196266"/>
            <a:ext cx="1083370" cy="8943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8291" y="3969708"/>
            <a:ext cx="1127858" cy="1505843"/>
          </a:xfrm>
          <a:prstGeom prst="rect">
            <a:avLst/>
          </a:prstGeom>
        </p:spPr>
      </p:pic>
      <p:pic>
        <p:nvPicPr>
          <p:cNvPr id="25" name="Picture 2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404709" y="5636309"/>
            <a:ext cx="785611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Μπράβο, τα κατάφερες!!!</a:t>
            </a:r>
            <a:endParaRPr lang="en-GB" sz="6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6" r="72427" b="32935"/>
          <a:stretch/>
        </p:blipFill>
        <p:spPr>
          <a:xfrm>
            <a:off x="4799321" y="1992574"/>
            <a:ext cx="2242924" cy="2347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7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65" t="20769" b="11804"/>
          <a:stretch/>
        </p:blipFill>
        <p:spPr>
          <a:xfrm>
            <a:off x="1789183" y="1439300"/>
            <a:ext cx="8296256" cy="427512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213607" y="283257"/>
            <a:ext cx="995414" cy="114397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2814" y="210591"/>
            <a:ext cx="762066" cy="1536325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2840" y="157242"/>
            <a:ext cx="385516" cy="126999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8706" y="314079"/>
            <a:ext cx="951453" cy="1043665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3278" y="374575"/>
            <a:ext cx="760603" cy="901613"/>
          </a:xfrm>
          <a:prstGeom prst="rect">
            <a:avLst/>
          </a:prstGeom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1813" y="347100"/>
            <a:ext cx="1083370" cy="894357"/>
          </a:xfrm>
          <a:prstGeom prst="rect">
            <a:avLst/>
          </a:prstGeom>
        </p:spPr>
      </p:pic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2121" y="211462"/>
            <a:ext cx="1127858" cy="15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890549" y="5823169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45" y="377649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8044" y="2166881"/>
            <a:ext cx="608148" cy="1024920"/>
          </a:xfrm>
          <a:prstGeom prst="rect">
            <a:avLst/>
          </a:prstGeom>
        </p:spPr>
      </p:pic>
      <p:pic>
        <p:nvPicPr>
          <p:cNvPr id="29" name="Picture 2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546924" y="5555100"/>
            <a:ext cx="785611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65" t="20769" b="11804"/>
          <a:stretch/>
        </p:blipFill>
        <p:spPr>
          <a:xfrm>
            <a:off x="1708983" y="1549667"/>
            <a:ext cx="8296256" cy="4275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235818" y="341397"/>
            <a:ext cx="995414" cy="114397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844" y="221879"/>
            <a:ext cx="762066" cy="1536325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582" y="211462"/>
            <a:ext cx="385516" cy="126999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231" y="339385"/>
            <a:ext cx="951453" cy="1043665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719" y="404438"/>
            <a:ext cx="760603" cy="901613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8024" y="466205"/>
            <a:ext cx="1083370" cy="894357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9291" y="211462"/>
            <a:ext cx="1127858" cy="15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907183" y="5953385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endParaRPr lang="en-GB" dirty="0"/>
          </a:p>
        </p:txBody>
      </p:sp>
      <p:pic>
        <p:nvPicPr>
          <p:cNvPr id="34" name="Picture 3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430" y="388937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352" y="2277248"/>
            <a:ext cx="608148" cy="1024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4904162" y="2191254"/>
            <a:ext cx="995414" cy="1143975"/>
          </a:xfrm>
          <a:prstGeom prst="rect">
            <a:avLst/>
          </a:prstGeom>
        </p:spPr>
      </p:pic>
      <p:pic>
        <p:nvPicPr>
          <p:cNvPr id="30" name="Picture 2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487758" y="5685316"/>
            <a:ext cx="785611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539" y="136225"/>
            <a:ext cx="1127858" cy="1505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65" t="20769" b="11804"/>
          <a:stretch/>
        </p:blipFill>
        <p:spPr>
          <a:xfrm>
            <a:off x="1718539" y="1477377"/>
            <a:ext cx="8296256" cy="4275128"/>
          </a:xfrm>
          <a:prstGeom prst="rect">
            <a:avLst/>
          </a:prstGeom>
        </p:spPr>
      </p:pic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364661" y="273759"/>
            <a:ext cx="995414" cy="114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8131" y="220250"/>
            <a:ext cx="762066" cy="1536325"/>
          </a:xfrm>
          <a:prstGeom prst="rect">
            <a:avLst/>
          </a:prstGeom>
        </p:spPr>
      </p:pic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0276" y="220250"/>
            <a:ext cx="385516" cy="1269990"/>
          </a:xfrm>
          <a:prstGeom prst="rect">
            <a:avLst/>
          </a:prstGeom>
        </p:spPr>
      </p:pic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099" y="286894"/>
            <a:ext cx="951453" cy="1043665"/>
          </a:xfrm>
          <a:prstGeom prst="rect">
            <a:avLst/>
          </a:prstGeom>
        </p:spPr>
      </p:pic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6160" y="415657"/>
            <a:ext cx="760603" cy="901613"/>
          </a:xfrm>
          <a:prstGeom prst="rect">
            <a:avLst/>
          </a:prstGeom>
        </p:spPr>
      </p:pic>
      <p:pic>
        <p:nvPicPr>
          <p:cNvPr id="1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2629" y="472390"/>
            <a:ext cx="1083370" cy="894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907183" y="5869058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endParaRPr lang="en-GB" dirty="0"/>
          </a:p>
        </p:txBody>
      </p:sp>
      <p:pic>
        <p:nvPicPr>
          <p:cNvPr id="34" name="Picture 3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838" y="273759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7040" y="2204958"/>
            <a:ext cx="608148" cy="1024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4851697" y="2145430"/>
            <a:ext cx="995414" cy="1143975"/>
          </a:xfrm>
          <a:prstGeom prst="rect">
            <a:avLst/>
          </a:prstGeom>
        </p:spPr>
      </p:pic>
      <p:pic>
        <p:nvPicPr>
          <p:cNvPr id="30" name="Picture 2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469430" y="5629868"/>
            <a:ext cx="785611" cy="914400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090" y="2066224"/>
            <a:ext cx="584225" cy="1177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6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2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865" t="20769" b="11804"/>
          <a:stretch/>
        </p:blipFill>
        <p:spPr>
          <a:xfrm>
            <a:off x="1718539" y="1535936"/>
            <a:ext cx="8296256" cy="427512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214139" y="289272"/>
            <a:ext cx="995414" cy="1143975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548" y="201127"/>
            <a:ext cx="762066" cy="153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432" y="182867"/>
            <a:ext cx="385516" cy="126999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282" y="206495"/>
            <a:ext cx="951453" cy="1043665"/>
          </a:xfrm>
          <a:prstGeom prst="rect">
            <a:avLst/>
          </a:prstGeom>
        </p:spPr>
      </p:pic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982" y="404438"/>
            <a:ext cx="760603" cy="901613"/>
          </a:xfrm>
          <a:prstGeom prst="rect">
            <a:avLst/>
          </a:prstGeom>
        </p:spPr>
      </p:pic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6060" y="353133"/>
            <a:ext cx="1083370" cy="894357"/>
          </a:xfrm>
          <a:prstGeom prst="rect">
            <a:avLst/>
          </a:prstGeom>
        </p:spPr>
      </p:pic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8539" y="60569"/>
            <a:ext cx="1127858" cy="15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B564C-D5BC-444E-A5D4-12CAC37D1DD5}"/>
              </a:ext>
            </a:extLst>
          </p:cNvPr>
          <p:cNvSpPr txBox="1"/>
          <p:nvPr/>
        </p:nvSpPr>
        <p:spPr>
          <a:xfrm>
            <a:off x="1907183" y="5894143"/>
            <a:ext cx="84109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Τοποθετούμε στα ροζ κουτάκια τους ήρωες της ιστορίας με τη σειρά  που τους ακούσαμε στην ιστορία και στα μπλε κουτάκια τη μεταμόρφωσή τους.</a:t>
            </a:r>
            <a:endParaRPr lang="en-GB" dirty="0"/>
          </a:p>
        </p:txBody>
      </p:sp>
      <p:pic>
        <p:nvPicPr>
          <p:cNvPr id="34" name="Picture 3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597" y="254140"/>
            <a:ext cx="713345" cy="12022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8605" y="2263517"/>
            <a:ext cx="608148" cy="10249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4825524" y="2203989"/>
            <a:ext cx="995414" cy="1143975"/>
          </a:xfrm>
          <a:prstGeom prst="rect">
            <a:avLst/>
          </a:prstGeom>
        </p:spPr>
      </p:pic>
      <p:pic>
        <p:nvPicPr>
          <p:cNvPr id="30" name="Picture 2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469430" y="5626074"/>
            <a:ext cx="785611" cy="914400"/>
          </a:xfrm>
          <a:prstGeom prst="rect">
            <a:avLst/>
          </a:prstGeom>
        </p:spPr>
      </p:pic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783" y="2187077"/>
            <a:ext cx="584225" cy="1177798"/>
          </a:xfrm>
          <a:prstGeom prst="rect">
            <a:avLst/>
          </a:prstGeom>
        </p:spPr>
      </p:pic>
      <p:pic>
        <p:nvPicPr>
          <p:cNvPr id="20" name="Picture 1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239" y="2159274"/>
            <a:ext cx="385516" cy="12699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0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378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Angie</cp:lastModifiedBy>
  <cp:revision>18</cp:revision>
  <dcterms:created xsi:type="dcterms:W3CDTF">2020-04-29T06:12:56Z</dcterms:created>
  <dcterms:modified xsi:type="dcterms:W3CDTF">2020-05-15T07:20:06Z</dcterms:modified>
</cp:coreProperties>
</file>