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C66A-6568-44A6-9F3F-92660C1F3E6A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57CE-D065-4C83-A235-1574742B9D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472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C66A-6568-44A6-9F3F-92660C1F3E6A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57CE-D065-4C83-A235-1574742B9D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649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C66A-6568-44A6-9F3F-92660C1F3E6A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57CE-D065-4C83-A235-1574742B9D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550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C66A-6568-44A6-9F3F-92660C1F3E6A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57CE-D065-4C83-A235-1574742B9D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596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C66A-6568-44A6-9F3F-92660C1F3E6A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57CE-D065-4C83-A235-1574742B9D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867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C66A-6568-44A6-9F3F-92660C1F3E6A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57CE-D065-4C83-A235-1574742B9D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18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C66A-6568-44A6-9F3F-92660C1F3E6A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57CE-D065-4C83-A235-1574742B9D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946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C66A-6568-44A6-9F3F-92660C1F3E6A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57CE-D065-4C83-A235-1574742B9D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624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C66A-6568-44A6-9F3F-92660C1F3E6A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57CE-D065-4C83-A235-1574742B9D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380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C66A-6568-44A6-9F3F-92660C1F3E6A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57CE-D065-4C83-A235-1574742B9D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562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C66A-6568-44A6-9F3F-92660C1F3E6A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57CE-D065-4C83-A235-1574742B9D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023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DC66A-6568-44A6-9F3F-92660C1F3E6A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757CE-D065-4C83-A235-1574742B9D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799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" Target="slide3.xml"/><Relationship Id="rId7" Type="http://schemas.openxmlformats.org/officeDocument/2006/relationships/image" Target="../media/image8.png"/><Relationship Id="rId12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slide" Target="slide4.xml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" Target="slide5.xml"/><Relationship Id="rId7" Type="http://schemas.openxmlformats.org/officeDocument/2006/relationships/image" Target="../media/image8.png"/><Relationship Id="rId12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slide" Target="slide6.xml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slide" Target="slide3.xml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slide" Target="slide8.xml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slide" Target="slide7.xm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slide" Target="slide3.xml"/><Relationship Id="rId3" Type="http://schemas.openxmlformats.org/officeDocument/2006/relationships/slide" Target="slide9.xml"/><Relationship Id="rId7" Type="http://schemas.openxmlformats.org/officeDocument/2006/relationships/image" Target="../media/image8.png"/><Relationship Id="rId12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slide" Target="slide10.xml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31151" y="4746885"/>
            <a:ext cx="7406640" cy="1356360"/>
          </a:xfrm>
        </p:spPr>
        <p:txBody>
          <a:bodyPr>
            <a:noAutofit/>
          </a:bodyPr>
          <a:lstStyle/>
          <a:p>
            <a:pPr algn="ctr" defTabSz="457200">
              <a:lnSpc>
                <a:spcPct val="100000"/>
              </a:lnSpc>
              <a:spcBef>
                <a:spcPts val="0"/>
              </a:spcBef>
            </a:pPr>
            <a:r>
              <a:rPr lang="el-GR" sz="1800" b="1" u="sng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l-GR" sz="1800" b="1" u="sng" dirty="0">
                <a:solidFill>
                  <a:prstClr val="black"/>
                </a:solidFill>
                <a:ea typeface="+mn-ea"/>
                <a:cs typeface="+mn-cs"/>
              </a:rPr>
            </a:br>
            <a:endParaRPr lang="el-GR" sz="1800" dirty="0"/>
          </a:p>
        </p:txBody>
      </p:sp>
      <p:sp>
        <p:nvSpPr>
          <p:cNvPr id="4" name="Rectangle 3"/>
          <p:cNvSpPr/>
          <p:nvPr/>
        </p:nvSpPr>
        <p:spPr>
          <a:xfrm>
            <a:off x="2531151" y="508948"/>
            <a:ext cx="7647509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Μια ιστορία για… </a:t>
            </a:r>
            <a:r>
              <a:rPr lang="el-GR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ήρωες/ </a:t>
            </a:r>
            <a:r>
              <a:rPr lang="el-GR" sz="4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ηρωίδες</a:t>
            </a:r>
            <a:endParaRPr lang="el-GR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2753" y="1846024"/>
            <a:ext cx="117661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sz="2000" b="1" dirty="0"/>
              <a:t>Επέλεξε και τοποθέτησε σε κάθε βιβλίο έναν από τους ήρωες/ μία από τις </a:t>
            </a:r>
            <a:r>
              <a:rPr lang="el-GR" sz="2000" b="1" dirty="0" err="1"/>
              <a:t>ηρωίδες</a:t>
            </a:r>
            <a:r>
              <a:rPr lang="el-GR" sz="2000" b="1" dirty="0"/>
              <a:t> της ιστορίας. Επέλεξε την κάθε εικόνα που νομίζεις ότι πρέπει να μπει στο βιβλίο κάνοντας κλικ σε αυτή ακολουθώντας το κόκκινο βέλος.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l-GR" sz="1000" b="1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sz="2000" b="1" dirty="0"/>
              <a:t>Σκέψου και πες σε τι θα ήθελε στην πραγματικότητα να μεταμορφωθεί ο καθένας/ η καθεμία από αυτούς/ αυτές.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l-GR" sz="1000" b="1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sz="2000" b="1" dirty="0"/>
              <a:t>Μπορείς να σκεφτείς μια σύντομη και αστεία ιστορία για τον κάθε ήρωα/ την κάθε </a:t>
            </a:r>
            <a:r>
              <a:rPr lang="el-GR" sz="2000" b="1" dirty="0" err="1"/>
              <a:t>ηρωίδα</a:t>
            </a:r>
            <a:r>
              <a:rPr lang="el-GR" sz="2000" b="1" dirty="0"/>
              <a:t> ξεχωριστά;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l-GR" sz="1000" b="1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sz="2000" b="1" dirty="0"/>
              <a:t>Μην ξεχάσεις να δώσεις τίτλο στο κάθε βιβλίο.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l-GR" sz="1000" b="1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sz="2000" b="1" dirty="0"/>
              <a:t>Για να παίξεις</a:t>
            </a:r>
            <a:r>
              <a:rPr lang="el-GR" sz="2000" dirty="0"/>
              <a:t>:  Επιλέγεις την εντολή </a:t>
            </a:r>
            <a:r>
              <a:rPr lang="el-GR" sz="2000" dirty="0">
                <a:highlight>
                  <a:srgbClr val="FFFF00"/>
                </a:highlight>
              </a:rPr>
              <a:t>προβολή παρουσίασης (</a:t>
            </a:r>
            <a:r>
              <a:rPr lang="en-US" sz="2000" dirty="0">
                <a:highlight>
                  <a:srgbClr val="FFFF00"/>
                </a:highlight>
              </a:rPr>
              <a:t>slide show</a:t>
            </a:r>
            <a:r>
              <a:rPr lang="el-GR" sz="2000" dirty="0">
                <a:highlight>
                  <a:srgbClr val="FFFF00"/>
                </a:highlight>
              </a:rPr>
              <a:t>)</a:t>
            </a:r>
            <a:r>
              <a:rPr lang="el-GR" sz="2000" dirty="0"/>
              <a:t> και στη συνέχεια την εντολή </a:t>
            </a:r>
            <a:r>
              <a:rPr lang="en-US" sz="2000" dirty="0"/>
              <a:t> </a:t>
            </a:r>
            <a:r>
              <a:rPr lang="el-GR" sz="2000" dirty="0">
                <a:highlight>
                  <a:srgbClr val="FFFF00"/>
                </a:highlight>
              </a:rPr>
              <a:t>από την αρχή (</a:t>
            </a:r>
            <a:r>
              <a:rPr lang="en-US" sz="2000" dirty="0">
                <a:highlight>
                  <a:srgbClr val="FFFF00"/>
                </a:highlight>
              </a:rPr>
              <a:t>from beginning</a:t>
            </a:r>
            <a:r>
              <a:rPr lang="el-GR" sz="2000" dirty="0">
                <a:highlight>
                  <a:srgbClr val="FFFF00"/>
                </a:highlight>
              </a:rPr>
              <a:t>).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l-GR" sz="1000" b="1" dirty="0">
              <a:highlight>
                <a:srgbClr val="FFFF00"/>
              </a:highlight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l-GR" sz="2000" b="1" dirty="0"/>
              <a:t>Για να προχωρήσεις στο παιχνίδι: </a:t>
            </a:r>
            <a:r>
              <a:rPr lang="el-GR" sz="2000" dirty="0"/>
              <a:t>πατάς  </a:t>
            </a:r>
            <a:r>
              <a:rPr lang="el-GR" sz="2000" b="1" u="sng" dirty="0"/>
              <a:t>κάθε φορά</a:t>
            </a:r>
            <a:r>
              <a:rPr lang="el-GR" sz="2000" b="1" dirty="0"/>
              <a:t> </a:t>
            </a:r>
            <a:r>
              <a:rPr lang="el-GR" sz="2000" dirty="0"/>
              <a:t>στο εικονίδιο </a:t>
            </a:r>
          </a:p>
          <a:p>
            <a:endParaRPr lang="el-GR" sz="2000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FEDA15B-FE39-495A-A4E7-E2FB9DD62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31586" flipH="1">
            <a:off x="594681" y="432095"/>
            <a:ext cx="1754662" cy="13547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1342" y="5905070"/>
            <a:ext cx="2647950" cy="7376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0" t="19443" r="53173" b="22489"/>
          <a:stretch/>
        </p:blipFill>
        <p:spPr>
          <a:xfrm>
            <a:off x="9979133" y="4907287"/>
            <a:ext cx="689484" cy="782509"/>
          </a:xfrm>
          <a:prstGeom prst="rect">
            <a:avLst/>
          </a:prstGeom>
        </p:spPr>
      </p:pic>
      <p:sp>
        <p:nvSpPr>
          <p:cNvPr id="9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04382" y="6324601"/>
            <a:ext cx="4683918" cy="365125"/>
          </a:xfrm>
        </p:spPr>
        <p:txBody>
          <a:bodyPr/>
          <a:lstStyle/>
          <a:p>
            <a:pPr algn="l"/>
            <a:r>
              <a:rPr lang="el-G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Σχεδιασμός: Λήδα Κτώρα και Παναγιώτα Φράγκου               Επιμέλεια: Ομάδα  Προδημοτικής  Εκπαίδευσης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809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 rot="1460013">
            <a:off x="10330421" y="786288"/>
            <a:ext cx="1700899" cy="64633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Δραστηριότητα έβδομη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96672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6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Μπράβο, τα κατάφερες!!!</a:t>
            </a:r>
            <a:endParaRPr lang="en-GB" sz="66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36" r="72427" b="32935"/>
          <a:stretch/>
        </p:blipFill>
        <p:spPr>
          <a:xfrm>
            <a:off x="4799321" y="1992574"/>
            <a:ext cx="2242924" cy="234741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809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201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2240" t="52523" r="2238" b="4506"/>
          <a:stretch/>
        </p:blipFill>
        <p:spPr>
          <a:xfrm>
            <a:off x="1835366" y="2553915"/>
            <a:ext cx="8288323" cy="2796466"/>
          </a:xfrm>
          <a:prstGeom prst="rect">
            <a:avLst/>
          </a:prstGeom>
        </p:spPr>
      </p:pic>
      <p:sp>
        <p:nvSpPr>
          <p:cNvPr id="12" name="AutoShape 8" descr="Ballet Dancer Clip Art, PNG, 719x1600px, Watercolor, Cartoon ..."/>
          <p:cNvSpPr>
            <a:spLocks noChangeAspect="1" noChangeArrowheads="1"/>
          </p:cNvSpPr>
          <p:nvPr/>
        </p:nvSpPr>
        <p:spPr bwMode="auto">
          <a:xfrm>
            <a:off x="-1883569" y="74890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 l="27978" t="4487" r="29847"/>
          <a:stretch/>
        </p:blipFill>
        <p:spPr>
          <a:xfrm>
            <a:off x="8703669" y="366474"/>
            <a:ext cx="1145282" cy="23054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929" y="366474"/>
            <a:ext cx="1289557" cy="2173308"/>
          </a:xfrm>
          <a:prstGeom prst="rect">
            <a:avLst/>
          </a:prstGeom>
        </p:spPr>
      </p:pic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7F7F7">
                  <a:alpha val="97647"/>
                </a:srgbClr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52384" y="756947"/>
            <a:ext cx="1479514" cy="1697356"/>
          </a:xfrm>
          <a:prstGeom prst="rect">
            <a:avLst/>
          </a:prstGeom>
        </p:spPr>
      </p:pic>
      <p:pic>
        <p:nvPicPr>
          <p:cNvPr id="9" name="Picture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2732" y="337920"/>
            <a:ext cx="642800" cy="2343110"/>
          </a:xfrm>
          <a:prstGeom prst="rect">
            <a:avLst/>
          </a:prstGeom>
        </p:spPr>
      </p:pic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 l="19528" t="-1" r="9204" b="3321"/>
          <a:stretch/>
        </p:blipFill>
        <p:spPr>
          <a:xfrm>
            <a:off x="5749892" y="563692"/>
            <a:ext cx="1334703" cy="1850863"/>
          </a:xfrm>
          <a:prstGeom prst="rect">
            <a:avLst/>
          </a:prstGeom>
        </p:spPr>
      </p:pic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07" r="13303"/>
          <a:stretch/>
        </p:blipFill>
        <p:spPr>
          <a:xfrm>
            <a:off x="2164644" y="433130"/>
            <a:ext cx="1269746" cy="2021173"/>
          </a:xfrm>
          <a:prstGeom prst="rect">
            <a:avLst/>
          </a:prstGeom>
        </p:spPr>
      </p:pic>
      <p:pic>
        <p:nvPicPr>
          <p:cNvPr id="10" name="Picture 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70109" y="530789"/>
            <a:ext cx="1695390" cy="18837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0155BBC-C577-4BBF-8CA1-885ED0130FC7}"/>
              </a:ext>
            </a:extLst>
          </p:cNvPr>
          <p:cNvSpPr txBox="1"/>
          <p:nvPr/>
        </p:nvSpPr>
        <p:spPr>
          <a:xfrm>
            <a:off x="2026738" y="5449993"/>
            <a:ext cx="8086725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/>
              <a:t>Τοποθετούμε σε κάθε βιβλίο έναν από τους ήρωες/ μία από τις </a:t>
            </a:r>
            <a:r>
              <a:rPr lang="el-GR" dirty="0" err="1"/>
              <a:t>ηρωίδες</a:t>
            </a:r>
            <a:r>
              <a:rPr lang="el-GR" dirty="0"/>
              <a:t> που αναφέρονται στην ιστορία με τη σειρά που αναφέρονται σε αυτή.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8795" y="3326465"/>
            <a:ext cx="871804" cy="1469263"/>
          </a:xfrm>
          <a:prstGeom prst="rect">
            <a:avLst/>
          </a:prstGeom>
        </p:spPr>
      </p:pic>
      <p:pic>
        <p:nvPicPr>
          <p:cNvPr id="19" name="Picture 18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2" t="19193" r="53615" b="23994"/>
          <a:stretch/>
        </p:blipFill>
        <p:spPr>
          <a:xfrm>
            <a:off x="10529461" y="5181924"/>
            <a:ext cx="785611" cy="9144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809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40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l-GR" sz="9600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Ξαναδοκίμασε!!!</a:t>
            </a:r>
            <a:endParaRPr lang="en-GB" sz="9600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89" t="33333" r="35673" b="33137"/>
          <a:stretch/>
        </p:blipFill>
        <p:spPr>
          <a:xfrm>
            <a:off x="4746811" y="1707777"/>
            <a:ext cx="2272553" cy="2299447"/>
          </a:xfrm>
          <a:prstGeom prst="rect">
            <a:avLst/>
          </a:prstGeom>
        </p:spPr>
      </p:pic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2" t="19193" r="53615" b="23994"/>
          <a:stretch/>
        </p:blipFill>
        <p:spPr>
          <a:xfrm>
            <a:off x="10824882" y="4787153"/>
            <a:ext cx="785611" cy="914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809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172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2240" t="52523" r="2238" b="4506"/>
          <a:stretch/>
        </p:blipFill>
        <p:spPr>
          <a:xfrm>
            <a:off x="1835366" y="2553915"/>
            <a:ext cx="8288323" cy="2796466"/>
          </a:xfrm>
          <a:prstGeom prst="rect">
            <a:avLst/>
          </a:prstGeom>
        </p:spPr>
      </p:pic>
      <p:sp>
        <p:nvSpPr>
          <p:cNvPr id="12" name="AutoShape 8" descr="Ballet Dancer Clip Art, PNG, 719x1600px, Watercolor, Cartoon ..."/>
          <p:cNvSpPr>
            <a:spLocks noChangeAspect="1" noChangeArrowheads="1"/>
          </p:cNvSpPr>
          <p:nvPr/>
        </p:nvSpPr>
        <p:spPr bwMode="auto">
          <a:xfrm>
            <a:off x="-1883569" y="74890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 l="27978" t="4487" r="29847"/>
          <a:stretch/>
        </p:blipFill>
        <p:spPr>
          <a:xfrm>
            <a:off x="8703669" y="366474"/>
            <a:ext cx="1145282" cy="2305492"/>
          </a:xfrm>
          <a:prstGeom prst="rect">
            <a:avLst/>
          </a:prstGeom>
        </p:spPr>
      </p:pic>
      <p:pic>
        <p:nvPicPr>
          <p:cNvPr id="7" name="Picture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929" y="366474"/>
            <a:ext cx="1289557" cy="21733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clrChange>
              <a:clrFrom>
                <a:srgbClr val="F7F7F7">
                  <a:alpha val="97647"/>
                </a:srgbClr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52384" y="756947"/>
            <a:ext cx="1479514" cy="1697356"/>
          </a:xfrm>
          <a:prstGeom prst="rect">
            <a:avLst/>
          </a:prstGeom>
        </p:spPr>
      </p:pic>
      <p:pic>
        <p:nvPicPr>
          <p:cNvPr id="9" name="Picture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2732" y="337920"/>
            <a:ext cx="642800" cy="2343110"/>
          </a:xfrm>
          <a:prstGeom prst="rect">
            <a:avLst/>
          </a:prstGeom>
        </p:spPr>
      </p:pic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 l="19528" t="-1" r="9204" b="3321"/>
          <a:stretch/>
        </p:blipFill>
        <p:spPr>
          <a:xfrm>
            <a:off x="5749892" y="563692"/>
            <a:ext cx="1334703" cy="1850863"/>
          </a:xfrm>
          <a:prstGeom prst="rect">
            <a:avLst/>
          </a:prstGeom>
        </p:spPr>
      </p:pic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07" r="13303"/>
          <a:stretch/>
        </p:blipFill>
        <p:spPr>
          <a:xfrm>
            <a:off x="2164644" y="433130"/>
            <a:ext cx="1269746" cy="2021173"/>
          </a:xfrm>
          <a:prstGeom prst="rect">
            <a:avLst/>
          </a:prstGeom>
        </p:spPr>
      </p:pic>
      <p:pic>
        <p:nvPicPr>
          <p:cNvPr id="10" name="Picture 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70109" y="530789"/>
            <a:ext cx="1695390" cy="18837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0155BBC-C577-4BBF-8CA1-885ED0130FC7}"/>
              </a:ext>
            </a:extLst>
          </p:cNvPr>
          <p:cNvSpPr txBox="1"/>
          <p:nvPr/>
        </p:nvSpPr>
        <p:spPr>
          <a:xfrm>
            <a:off x="2026738" y="5449993"/>
            <a:ext cx="8086725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/>
              <a:t>Τοποθετούμε σε κάθε βιβλίο έναν από τους ήρωες/ μία από τις </a:t>
            </a:r>
            <a:r>
              <a:rPr lang="el-GR" dirty="0" err="1"/>
              <a:t>ηρωίδες</a:t>
            </a:r>
            <a:r>
              <a:rPr lang="el-GR" dirty="0"/>
              <a:t> που αναφέρονται στην ιστορία με τη σειρά που αναφέρονται σε αυτή.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8795" y="3326465"/>
            <a:ext cx="871804" cy="1469263"/>
          </a:xfrm>
          <a:prstGeom prst="rect">
            <a:avLst/>
          </a:prstGeom>
        </p:spPr>
      </p:pic>
      <p:pic>
        <p:nvPicPr>
          <p:cNvPr id="19" name="Picture 18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2" t="19193" r="53615" b="23994"/>
          <a:stretch/>
        </p:blipFill>
        <p:spPr>
          <a:xfrm>
            <a:off x="10529461" y="5181924"/>
            <a:ext cx="785611" cy="914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clrChange>
              <a:clrFrom>
                <a:srgbClr val="F7F7F7">
                  <a:alpha val="97647"/>
                </a:srgbClr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77467" y="3471320"/>
            <a:ext cx="1154431" cy="132440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809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86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l-GR" sz="9600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Ξαναδοκίμασε!!!</a:t>
            </a:r>
            <a:endParaRPr lang="en-GB" sz="9600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89" t="33333" r="35673" b="33137"/>
          <a:stretch/>
        </p:blipFill>
        <p:spPr>
          <a:xfrm>
            <a:off x="4746811" y="1707777"/>
            <a:ext cx="2272553" cy="2299447"/>
          </a:xfrm>
          <a:prstGeom prst="rect">
            <a:avLst/>
          </a:prstGeom>
        </p:spPr>
      </p:pic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2" t="19193" r="53615" b="23994"/>
          <a:stretch/>
        </p:blipFill>
        <p:spPr>
          <a:xfrm>
            <a:off x="10824882" y="4787153"/>
            <a:ext cx="785611" cy="914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809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150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2240" t="52523" r="2238" b="4506"/>
          <a:stretch/>
        </p:blipFill>
        <p:spPr>
          <a:xfrm>
            <a:off x="1835366" y="2553915"/>
            <a:ext cx="8288323" cy="2796466"/>
          </a:xfrm>
          <a:prstGeom prst="rect">
            <a:avLst/>
          </a:prstGeom>
        </p:spPr>
      </p:pic>
      <p:sp>
        <p:nvSpPr>
          <p:cNvPr id="12" name="AutoShape 8" descr="Ballet Dancer Clip Art, PNG, 719x1600px, Watercolor, Cartoon ..."/>
          <p:cNvSpPr>
            <a:spLocks noChangeAspect="1" noChangeArrowheads="1"/>
          </p:cNvSpPr>
          <p:nvPr/>
        </p:nvSpPr>
        <p:spPr bwMode="auto">
          <a:xfrm>
            <a:off x="-1883569" y="74890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 l="27978" t="4487" r="29847"/>
          <a:stretch/>
        </p:blipFill>
        <p:spPr>
          <a:xfrm>
            <a:off x="8703669" y="366474"/>
            <a:ext cx="1145282" cy="2305492"/>
          </a:xfrm>
          <a:prstGeom prst="rect">
            <a:avLst/>
          </a:prstGeom>
        </p:spPr>
      </p:pic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929" y="366474"/>
            <a:ext cx="1289557" cy="2173308"/>
          </a:xfrm>
          <a:prstGeom prst="rect">
            <a:avLst/>
          </a:prstGeom>
        </p:spPr>
      </p:pic>
      <p:pic>
        <p:nvPicPr>
          <p:cNvPr id="8" name="Picture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7F7F7">
                  <a:alpha val="97647"/>
                </a:srgbClr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52384" y="756947"/>
            <a:ext cx="1479514" cy="1697356"/>
          </a:xfrm>
          <a:prstGeom prst="rect">
            <a:avLst/>
          </a:prstGeom>
        </p:spPr>
      </p:pic>
      <p:pic>
        <p:nvPicPr>
          <p:cNvPr id="9" name="Picture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2732" y="337920"/>
            <a:ext cx="642800" cy="2343110"/>
          </a:xfrm>
          <a:prstGeom prst="rect">
            <a:avLst/>
          </a:prstGeom>
        </p:spPr>
      </p:pic>
      <p:pic>
        <p:nvPicPr>
          <p:cNvPr id="3" name="Picture 2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 l="19528" t="-1" r="9204" b="3321"/>
          <a:stretch/>
        </p:blipFill>
        <p:spPr>
          <a:xfrm>
            <a:off x="5749892" y="563692"/>
            <a:ext cx="1334703" cy="1850863"/>
          </a:xfrm>
          <a:prstGeom prst="rect">
            <a:avLst/>
          </a:prstGeom>
        </p:spPr>
      </p:pic>
      <p:pic>
        <p:nvPicPr>
          <p:cNvPr id="4" name="Picture 3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07" r="13303"/>
          <a:stretch/>
        </p:blipFill>
        <p:spPr>
          <a:xfrm>
            <a:off x="2164644" y="433130"/>
            <a:ext cx="1269746" cy="2021173"/>
          </a:xfrm>
          <a:prstGeom prst="rect">
            <a:avLst/>
          </a:prstGeom>
        </p:spPr>
      </p:pic>
      <p:pic>
        <p:nvPicPr>
          <p:cNvPr id="10" name="Picture 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70109" y="530789"/>
            <a:ext cx="1695390" cy="18837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0155BBC-C577-4BBF-8CA1-885ED0130FC7}"/>
              </a:ext>
            </a:extLst>
          </p:cNvPr>
          <p:cNvSpPr txBox="1"/>
          <p:nvPr/>
        </p:nvSpPr>
        <p:spPr>
          <a:xfrm>
            <a:off x="2026738" y="5449993"/>
            <a:ext cx="8086725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/>
              <a:t>Τοποθετούμε σε κάθε βιβλίο έναν από τους ήρωες/ μία από τις </a:t>
            </a:r>
            <a:r>
              <a:rPr lang="el-GR" dirty="0" err="1"/>
              <a:t>ηρωίδες</a:t>
            </a:r>
            <a:r>
              <a:rPr lang="el-GR" dirty="0"/>
              <a:t> που αναφέρονται στην ιστορία με τη σειρά που αναφέρονται σε αυτή.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8795" y="3326465"/>
            <a:ext cx="871804" cy="1469263"/>
          </a:xfrm>
          <a:prstGeom prst="rect">
            <a:avLst/>
          </a:prstGeom>
        </p:spPr>
      </p:pic>
      <p:pic>
        <p:nvPicPr>
          <p:cNvPr id="19" name="Picture 18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2" t="19193" r="53615" b="23994"/>
          <a:stretch/>
        </p:blipFill>
        <p:spPr>
          <a:xfrm>
            <a:off x="10529461" y="5181924"/>
            <a:ext cx="785611" cy="914400"/>
          </a:xfrm>
          <a:prstGeom prst="rect">
            <a:avLst/>
          </a:prstGeom>
        </p:spPr>
      </p:pic>
      <p:pic>
        <p:nvPicPr>
          <p:cNvPr id="15" name="Picture 14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7F7F7">
                  <a:alpha val="97647"/>
                </a:srgbClr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51866" y="3326465"/>
            <a:ext cx="1218364" cy="1397755"/>
          </a:xfrm>
          <a:prstGeom prst="rect">
            <a:avLst/>
          </a:prstGeom>
        </p:spPr>
      </p:pic>
      <p:pic>
        <p:nvPicPr>
          <p:cNvPr id="16" name="Picture 15">
            <a:hlinkClick r:id="rId13" action="ppaction://hlinksldjump"/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 l="27978" t="4487" r="29847"/>
          <a:stretch/>
        </p:blipFill>
        <p:spPr>
          <a:xfrm>
            <a:off x="6511497" y="3173431"/>
            <a:ext cx="846394" cy="170382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809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58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l-GR" sz="9600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Ξαναδοκίμασε!!!</a:t>
            </a:r>
            <a:endParaRPr lang="en-GB" sz="9600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89" t="33333" r="35673" b="33137"/>
          <a:stretch/>
        </p:blipFill>
        <p:spPr>
          <a:xfrm>
            <a:off x="4746811" y="1707777"/>
            <a:ext cx="2272553" cy="2299447"/>
          </a:xfrm>
          <a:prstGeom prst="rect">
            <a:avLst/>
          </a:prstGeom>
        </p:spPr>
      </p:pic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2" t="19193" r="53615" b="23994"/>
          <a:stretch/>
        </p:blipFill>
        <p:spPr>
          <a:xfrm>
            <a:off x="10824882" y="4787153"/>
            <a:ext cx="785611" cy="914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809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225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2240" t="52523" r="2238" b="4506"/>
          <a:stretch/>
        </p:blipFill>
        <p:spPr>
          <a:xfrm>
            <a:off x="1835366" y="2553915"/>
            <a:ext cx="8288323" cy="2796466"/>
          </a:xfrm>
          <a:prstGeom prst="rect">
            <a:avLst/>
          </a:prstGeom>
        </p:spPr>
      </p:pic>
      <p:sp>
        <p:nvSpPr>
          <p:cNvPr id="12" name="AutoShape 8" descr="Ballet Dancer Clip Art, PNG, 719x1600px, Watercolor, Cartoon ..."/>
          <p:cNvSpPr>
            <a:spLocks noChangeAspect="1" noChangeArrowheads="1"/>
          </p:cNvSpPr>
          <p:nvPr/>
        </p:nvSpPr>
        <p:spPr bwMode="auto">
          <a:xfrm>
            <a:off x="-1883569" y="74890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 l="27978" t="4487" r="29847"/>
          <a:stretch/>
        </p:blipFill>
        <p:spPr>
          <a:xfrm>
            <a:off x="8703669" y="366474"/>
            <a:ext cx="1145282" cy="2305492"/>
          </a:xfrm>
          <a:prstGeom prst="rect">
            <a:avLst/>
          </a:prstGeom>
        </p:spPr>
      </p:pic>
      <p:pic>
        <p:nvPicPr>
          <p:cNvPr id="7" name="Picture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929" y="366474"/>
            <a:ext cx="1289557" cy="2173308"/>
          </a:xfrm>
          <a:prstGeom prst="rect">
            <a:avLst/>
          </a:prstGeom>
        </p:spPr>
      </p:pic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7F7F7">
                  <a:alpha val="97647"/>
                </a:srgbClr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52384" y="756947"/>
            <a:ext cx="1479514" cy="16973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2732" y="337920"/>
            <a:ext cx="642800" cy="2343110"/>
          </a:xfrm>
          <a:prstGeom prst="rect">
            <a:avLst/>
          </a:prstGeom>
        </p:spPr>
      </p:pic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 l="19528" t="-1" r="9204" b="3321"/>
          <a:stretch/>
        </p:blipFill>
        <p:spPr>
          <a:xfrm>
            <a:off x="5749892" y="563692"/>
            <a:ext cx="1334703" cy="1850863"/>
          </a:xfrm>
          <a:prstGeom prst="rect">
            <a:avLst/>
          </a:prstGeom>
        </p:spPr>
      </p:pic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07" r="13303"/>
          <a:stretch/>
        </p:blipFill>
        <p:spPr>
          <a:xfrm>
            <a:off x="2164644" y="433130"/>
            <a:ext cx="1269746" cy="2021173"/>
          </a:xfrm>
          <a:prstGeom prst="rect">
            <a:avLst/>
          </a:prstGeom>
        </p:spPr>
      </p:pic>
      <p:pic>
        <p:nvPicPr>
          <p:cNvPr id="10" name="Picture 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70109" y="530789"/>
            <a:ext cx="1695390" cy="18837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0155BBC-C577-4BBF-8CA1-885ED0130FC7}"/>
              </a:ext>
            </a:extLst>
          </p:cNvPr>
          <p:cNvSpPr txBox="1"/>
          <p:nvPr/>
        </p:nvSpPr>
        <p:spPr>
          <a:xfrm>
            <a:off x="2026738" y="5449993"/>
            <a:ext cx="8086725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/>
              <a:t>Τοποθετούμε σε κάθε βιβλίο έναν από τους ήρωες/ μία από τις </a:t>
            </a:r>
            <a:r>
              <a:rPr lang="el-GR" dirty="0" err="1"/>
              <a:t>ηρωίδες</a:t>
            </a:r>
            <a:r>
              <a:rPr lang="el-GR" dirty="0"/>
              <a:t> που αναφέρονται στην ιστορία με τη σειρά που αναφέρονται σε αυτή.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8795" y="3326465"/>
            <a:ext cx="871804" cy="1469263"/>
          </a:xfrm>
          <a:prstGeom prst="rect">
            <a:avLst/>
          </a:prstGeom>
        </p:spPr>
      </p:pic>
      <p:pic>
        <p:nvPicPr>
          <p:cNvPr id="19" name="Picture 18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2" t="19193" r="53615" b="23994"/>
          <a:stretch/>
        </p:blipFill>
        <p:spPr>
          <a:xfrm>
            <a:off x="10529461" y="5181924"/>
            <a:ext cx="785611" cy="914400"/>
          </a:xfrm>
          <a:prstGeom prst="rect">
            <a:avLst/>
          </a:prstGeom>
        </p:spPr>
      </p:pic>
      <p:pic>
        <p:nvPicPr>
          <p:cNvPr id="15" name="Picture 14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7F7F7">
                  <a:alpha val="97647"/>
                </a:srgbClr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51866" y="3326465"/>
            <a:ext cx="1218364" cy="1397755"/>
          </a:xfrm>
          <a:prstGeom prst="rect">
            <a:avLst/>
          </a:prstGeom>
        </p:spPr>
      </p:pic>
      <p:pic>
        <p:nvPicPr>
          <p:cNvPr id="16" name="Picture 15">
            <a:hlinkClick r:id="rId13" action="ppaction://hlinksldjump"/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 l="27978" t="4487" r="29847"/>
          <a:stretch/>
        </p:blipFill>
        <p:spPr>
          <a:xfrm>
            <a:off x="6511497" y="3173431"/>
            <a:ext cx="846394" cy="170382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90626" y="3173431"/>
            <a:ext cx="527887" cy="192423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809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32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l-GR" sz="9600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Ξαναδοκίμασε!!!</a:t>
            </a:r>
            <a:endParaRPr lang="en-GB" sz="9600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89" t="33333" r="35673" b="33137"/>
          <a:stretch/>
        </p:blipFill>
        <p:spPr>
          <a:xfrm>
            <a:off x="4746811" y="1707777"/>
            <a:ext cx="2272553" cy="2299447"/>
          </a:xfrm>
          <a:prstGeom prst="rect">
            <a:avLst/>
          </a:prstGeom>
        </p:spPr>
      </p:pic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2" t="19193" r="53615" b="23994"/>
          <a:stretch/>
        </p:blipFill>
        <p:spPr>
          <a:xfrm>
            <a:off x="10824882" y="4787153"/>
            <a:ext cx="785611" cy="914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809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883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257</Words>
  <Application>Microsoft Office PowerPoint</Application>
  <PresentationFormat>Widescreen</PresentationFormat>
  <Paragraphs>24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Courier New</vt:lpstr>
      <vt:lpstr>Office Theme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Angie</dc:creator>
  <cp:lastModifiedBy>Angie</cp:lastModifiedBy>
  <cp:revision>10</cp:revision>
  <dcterms:created xsi:type="dcterms:W3CDTF">2020-04-29T06:23:23Z</dcterms:created>
  <dcterms:modified xsi:type="dcterms:W3CDTF">2020-05-15T07:22:15Z</dcterms:modified>
</cp:coreProperties>
</file>