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E40E4-AF97-4001-BA2D-B12F17C3ED3A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8434C-592E-4DD2-88C6-4AB7C8699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17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8EEB-18CB-43F9-BF0D-4F9CC1F79E86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3189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8EEB-18CB-43F9-BF0D-4F9CC1F79E86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379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8EEB-18CB-43F9-BF0D-4F9CC1F79E86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5370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8EEB-18CB-43F9-BF0D-4F9CC1F79E86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377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08EEB-18CB-43F9-BF0D-4F9CC1F79E86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552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91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95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24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4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34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05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5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4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88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31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98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1E8B-2228-4500-A966-91A1EEA87009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9E1F5-8B5D-4DFB-910E-DF169C3D8C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4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" Target="slide11.xml"/><Relationship Id="rId21" Type="http://schemas.openxmlformats.org/officeDocument/2006/relationships/image" Target="../media/image19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" Target="slide3.xml"/><Relationship Id="rId21" Type="http://schemas.openxmlformats.org/officeDocument/2006/relationships/image" Target="../media/image19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19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slide" Target="slide5.xml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" Target="slide7.xml"/><Relationship Id="rId21" Type="http://schemas.openxmlformats.org/officeDocument/2006/relationships/image" Target="../media/image19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slide" Target="slide9.xml"/><Relationship Id="rId21" Type="http://schemas.openxmlformats.org/officeDocument/2006/relationships/image" Target="../media/image19.jpe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48067" y="463979"/>
            <a:ext cx="6895475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Κορνιζαρίσματα</a:t>
            </a:r>
            <a:endParaRPr lang="en-US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1724" y="1828800"/>
            <a:ext cx="99147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C00000"/>
                </a:solidFill>
              </a:rPr>
              <a:t>Τοποθέτησε τα στοιχεία της ιστορίας στις κορνίζες</a:t>
            </a:r>
          </a:p>
          <a:p>
            <a:pPr algn="ctr"/>
            <a:endParaRPr lang="el-GR" sz="2000" b="1" dirty="0">
              <a:solidFill>
                <a:srgbClr val="C0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2000" b="1" dirty="0"/>
              <a:t>Κάτω από κάθε κορνίζα υπάρχουν δύο εικόνες.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l-GR" sz="10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2000" b="1" dirty="0"/>
              <a:t>Επέλεξε και τοποθέτησε σε κάθε κορνίζα την εικόνα που σχετίζεται με την ιστορία κάνοντας κλικ σε αυτή.</a:t>
            </a:r>
            <a:endParaRPr lang="en-GB" sz="2000" b="1" dirty="0"/>
          </a:p>
          <a:p>
            <a:endParaRPr lang="el-GR" sz="10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2000" b="1" dirty="0"/>
              <a:t>Ονόμασε τον τόπο, τον κεντρικό ήρωα, το πρόβλημα που παρουσιάστηκε, τη λύση και το συμπέρασμα/ δίδαγμα της ιστορίας.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l-GR" sz="10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l-GR" sz="2000" b="1" dirty="0"/>
              <a:t>Για να παίξεις</a:t>
            </a:r>
            <a:r>
              <a:rPr lang="el-GR" sz="2000" dirty="0"/>
              <a:t>:  Επιλέγεις την εντολή </a:t>
            </a:r>
            <a:r>
              <a:rPr lang="el-GR" sz="2000" dirty="0">
                <a:highlight>
                  <a:srgbClr val="FFFF00"/>
                </a:highlight>
              </a:rPr>
              <a:t>προβολή παρουσίασης (</a:t>
            </a:r>
            <a:r>
              <a:rPr lang="en-US" sz="2000" dirty="0">
                <a:highlight>
                  <a:srgbClr val="FFFF00"/>
                </a:highlight>
              </a:rPr>
              <a:t>slide show</a:t>
            </a:r>
            <a:r>
              <a:rPr lang="el-GR" sz="2000" dirty="0">
                <a:highlight>
                  <a:srgbClr val="FFFF00"/>
                </a:highlight>
              </a:rPr>
              <a:t>)</a:t>
            </a:r>
            <a:r>
              <a:rPr lang="el-GR" sz="2000" dirty="0"/>
              <a:t> και στη συνέχεια την εντολή </a:t>
            </a:r>
            <a:r>
              <a:rPr lang="en-US" sz="2000" dirty="0"/>
              <a:t> </a:t>
            </a:r>
            <a:r>
              <a:rPr lang="el-GR" sz="2000" dirty="0">
                <a:highlight>
                  <a:srgbClr val="FFFF00"/>
                </a:highlight>
              </a:rPr>
              <a:t>από την αρχή (</a:t>
            </a:r>
            <a:r>
              <a:rPr lang="en-US" sz="2000" dirty="0">
                <a:highlight>
                  <a:srgbClr val="FFFF00"/>
                </a:highlight>
              </a:rPr>
              <a:t>from beginning</a:t>
            </a:r>
            <a:r>
              <a:rPr lang="el-GR" sz="2000" dirty="0">
                <a:highlight>
                  <a:srgbClr val="FFFF00"/>
                </a:highlight>
              </a:rPr>
              <a:t>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l-GR" sz="1000" b="1" dirty="0">
              <a:highlight>
                <a:srgbClr val="FFFF00"/>
              </a:highligh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b="1" dirty="0"/>
              <a:t>Για να προχωρήσεις στο παιχνίδι: </a:t>
            </a:r>
            <a:r>
              <a:rPr lang="el-GR" sz="2000" dirty="0"/>
              <a:t>πατάς  </a:t>
            </a:r>
            <a:r>
              <a:rPr lang="el-GR" sz="2000" b="1" u="sng" dirty="0"/>
              <a:t>κάθε φορά</a:t>
            </a:r>
            <a:r>
              <a:rPr lang="el-GR" sz="2000" b="1" dirty="0"/>
              <a:t> </a:t>
            </a:r>
            <a:r>
              <a:rPr lang="el-GR" sz="2000" dirty="0"/>
              <a:t>στο εικονίδιο </a:t>
            </a:r>
          </a:p>
          <a:p>
            <a:endParaRPr lang="el-GR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l-GR" sz="2000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EDA15B-FE39-495A-A4E7-E2FB9DD62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854" y="232346"/>
            <a:ext cx="1585611" cy="1512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6E4F9B-F4B5-44FE-BB27-D95E23E4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7864">
            <a:off x="506230" y="2447640"/>
            <a:ext cx="1172949" cy="1535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0D6722-A12A-41DC-9DF7-785D6B428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8101">
            <a:off x="502607" y="4257089"/>
            <a:ext cx="1259415" cy="16481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7862F4B-48F4-4D70-BFC6-D40ADCE64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35" t="-462" r="20154"/>
          <a:stretch/>
        </p:blipFill>
        <p:spPr>
          <a:xfrm rot="863361">
            <a:off x="814050" y="4602810"/>
            <a:ext cx="588950" cy="8790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D029A66-B2B6-4E3E-9E9C-864D24CB30F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 rot="20224096">
            <a:off x="743354" y="2759237"/>
            <a:ext cx="617819" cy="853267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/>
        </p:nvSpPr>
        <p:spPr>
          <a:xfrm>
            <a:off x="136782" y="6311469"/>
            <a:ext cx="4683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Σχεδιασμός: Λήδα Κτώρα και Παναγιώτα Φράγκου               Επιμέλεια: Ομάδα  Προδημοτικής  Εκπαίδευσης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19443" r="53173" b="22489"/>
          <a:stretch/>
        </p:blipFill>
        <p:spPr>
          <a:xfrm>
            <a:off x="9468148" y="5042343"/>
            <a:ext cx="689484" cy="782509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 rot="20823213">
            <a:off x="1103048" y="752266"/>
            <a:ext cx="1700899" cy="64633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b="1" dirty="0" smtClean="0"/>
              <a:t>Δραστηριότητα </a:t>
            </a:r>
            <a:r>
              <a:rPr lang="el-GR" b="1" dirty="0" smtClean="0"/>
              <a:t>δεύτερη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5494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8668F9-E370-453E-9E1C-A015A48A249E}"/>
              </a:ext>
            </a:extLst>
          </p:cNvPr>
          <p:cNvSpPr txBox="1"/>
          <p:nvPr/>
        </p:nvSpPr>
        <p:spPr>
          <a:xfrm>
            <a:off x="2365061" y="352020"/>
            <a:ext cx="8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Τόπος</a:t>
            </a:r>
            <a:r>
              <a:rPr lang="el-GR" dirty="0"/>
              <a:t> 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32A755-0EC8-4E6F-81CF-01E293AE5A41}"/>
              </a:ext>
            </a:extLst>
          </p:cNvPr>
          <p:cNvSpPr txBox="1"/>
          <p:nvPr/>
        </p:nvSpPr>
        <p:spPr>
          <a:xfrm>
            <a:off x="4023606" y="3520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Ήρωας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8735EC-8560-410C-909A-B9221FDB4EA2}"/>
              </a:ext>
            </a:extLst>
          </p:cNvPr>
          <p:cNvSpPr txBox="1"/>
          <p:nvPr/>
        </p:nvSpPr>
        <p:spPr>
          <a:xfrm>
            <a:off x="5516005" y="343214"/>
            <a:ext cx="144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Πρόβλημα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2F8D52-D925-4A1A-92B0-C7E5AC00A3BC}"/>
              </a:ext>
            </a:extLst>
          </p:cNvPr>
          <p:cNvSpPr txBox="1"/>
          <p:nvPr/>
        </p:nvSpPr>
        <p:spPr>
          <a:xfrm>
            <a:off x="7400818" y="28924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Λύση</a:t>
            </a:r>
            <a:endParaRPr lang="en-GB" b="1" dirty="0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4B2F7F3-42F6-4104-BE2F-788FC0D8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989" y="4559380"/>
            <a:ext cx="1402518" cy="126733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7CEA97-AB7B-4B04-976D-CEA975B4E632}"/>
              </a:ext>
            </a:extLst>
          </p:cNvPr>
          <p:cNvSpPr txBox="1"/>
          <p:nvPr/>
        </p:nvSpPr>
        <p:spPr>
          <a:xfrm>
            <a:off x="8931894" y="285659"/>
            <a:ext cx="151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Συμπέρασμα</a:t>
            </a:r>
            <a:endParaRPr lang="en-GB" b="1" dirty="0"/>
          </a:p>
        </p:txBody>
      </p:sp>
      <p:pic>
        <p:nvPicPr>
          <p:cNvPr id="24" name="Picture 10" descr="Library of moving question mark graphic black and white library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09" y="263722"/>
            <a:ext cx="380470" cy="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619" y="3291897"/>
            <a:ext cx="1433721" cy="94728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073" y="4362037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060" y="3323561"/>
            <a:ext cx="1511939" cy="1103472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3618" y="179960"/>
            <a:ext cx="582216" cy="659844"/>
          </a:xfrm>
          <a:prstGeom prst="rect">
            <a:avLst/>
          </a:prstGeom>
        </p:spPr>
      </p:pic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6382" y="3428670"/>
            <a:ext cx="1152219" cy="11522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1274" y="885293"/>
            <a:ext cx="1802204" cy="235849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100" y="925535"/>
            <a:ext cx="1802204" cy="23584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0832" y="916802"/>
            <a:ext cx="1802204" cy="2358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7860" y="913384"/>
            <a:ext cx="1802204" cy="23584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8428" y="925535"/>
            <a:ext cx="1802204" cy="23584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6516" y="4709273"/>
            <a:ext cx="1724116" cy="11904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1198" y="3340073"/>
            <a:ext cx="1621677" cy="1219306"/>
          </a:xfrm>
          <a:prstGeom prst="rect">
            <a:avLst/>
          </a:prstGeom>
        </p:spPr>
      </p:pic>
      <p:pic>
        <p:nvPicPr>
          <p:cNvPr id="25" name="Picture 2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2430" y="4782862"/>
            <a:ext cx="1312088" cy="972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6699" y="263723"/>
            <a:ext cx="596738" cy="517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11" r="9379"/>
          <a:stretch/>
        </p:blipFill>
        <p:spPr>
          <a:xfrm rot="15945039">
            <a:off x="6801397" y="321129"/>
            <a:ext cx="702069" cy="489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35" t="-462" r="20154"/>
          <a:stretch/>
        </p:blipFill>
        <p:spPr>
          <a:xfrm>
            <a:off x="3435975" y="219888"/>
            <a:ext cx="588950" cy="652944"/>
          </a:xfrm>
          <a:prstGeom prst="rect">
            <a:avLst/>
          </a:prstGeom>
        </p:spPr>
      </p:pic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59" y="3401156"/>
            <a:ext cx="904954" cy="12924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1797" y="4624157"/>
            <a:ext cx="913324" cy="136069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0B56DD-85AF-4067-8B3A-D091EAAD8892}"/>
              </a:ext>
            </a:extLst>
          </p:cNvPr>
          <p:cNvSpPr txBox="1"/>
          <p:nvPr/>
        </p:nvSpPr>
        <p:spPr>
          <a:xfrm>
            <a:off x="282388" y="6051544"/>
            <a:ext cx="10704462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Επιλέγουμε κάθε φορά μόνο την εικόνα που ταιριάζει με την ιστορία κάνοντας κλικ σε αυτή. Ξεκινάμε από την πρώτη κορνίζα, προχωράμε στη δεύτερη, μετά στην τρίτη και τέλος στην τέταρτη.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1047964" y="5826715"/>
            <a:ext cx="785611" cy="91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241" y="1300353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4B2F7F3-42F6-4104-BE2F-788FC0D8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162" y="1580349"/>
            <a:ext cx="1014807" cy="9169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6976" y="1605656"/>
            <a:ext cx="1008145" cy="7580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8496" y="1598369"/>
            <a:ext cx="1088922" cy="80703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5626" y="1668550"/>
            <a:ext cx="1007184" cy="695436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1268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l-GR" sz="9600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Ξαναδοκίμασε!!!</a:t>
            </a:r>
            <a:endParaRPr lang="en-GB" sz="9600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33333" r="35673" b="33137"/>
          <a:stretch/>
        </p:blipFill>
        <p:spPr>
          <a:xfrm>
            <a:off x="4746811" y="1707777"/>
            <a:ext cx="2272553" cy="229944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0824882" y="4787153"/>
            <a:ext cx="785611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190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6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Μπράβο, τα κατάφερες!!!</a:t>
            </a:r>
            <a:endParaRPr lang="en-GB" sz="6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6" r="72427" b="32935"/>
          <a:stretch/>
        </p:blipFill>
        <p:spPr>
          <a:xfrm>
            <a:off x="4799321" y="1992574"/>
            <a:ext cx="2242924" cy="23474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51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8668F9-E370-453E-9E1C-A015A48A249E}"/>
              </a:ext>
            </a:extLst>
          </p:cNvPr>
          <p:cNvSpPr txBox="1"/>
          <p:nvPr/>
        </p:nvSpPr>
        <p:spPr>
          <a:xfrm>
            <a:off x="2365061" y="352020"/>
            <a:ext cx="8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Τόπος</a:t>
            </a:r>
            <a:r>
              <a:rPr lang="el-GR" dirty="0"/>
              <a:t> 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32A755-0EC8-4E6F-81CF-01E293AE5A41}"/>
              </a:ext>
            </a:extLst>
          </p:cNvPr>
          <p:cNvSpPr txBox="1"/>
          <p:nvPr/>
        </p:nvSpPr>
        <p:spPr>
          <a:xfrm>
            <a:off x="4023606" y="3520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Ήρωας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8735EC-8560-410C-909A-B9221FDB4EA2}"/>
              </a:ext>
            </a:extLst>
          </p:cNvPr>
          <p:cNvSpPr txBox="1"/>
          <p:nvPr/>
        </p:nvSpPr>
        <p:spPr>
          <a:xfrm>
            <a:off x="5516005" y="343214"/>
            <a:ext cx="144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Πρόβλημα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2F8D52-D925-4A1A-92B0-C7E5AC00A3BC}"/>
              </a:ext>
            </a:extLst>
          </p:cNvPr>
          <p:cNvSpPr txBox="1"/>
          <p:nvPr/>
        </p:nvSpPr>
        <p:spPr>
          <a:xfrm>
            <a:off x="7400818" y="28924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Λύση</a:t>
            </a:r>
            <a:endParaRPr lang="en-GB" b="1" dirty="0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4B2F7F3-42F6-4104-BE2F-788FC0D8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989" y="4559380"/>
            <a:ext cx="1402518" cy="126733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7CEA97-AB7B-4B04-976D-CEA975B4E632}"/>
              </a:ext>
            </a:extLst>
          </p:cNvPr>
          <p:cNvSpPr txBox="1"/>
          <p:nvPr/>
        </p:nvSpPr>
        <p:spPr>
          <a:xfrm>
            <a:off x="8931894" y="285659"/>
            <a:ext cx="151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Συμπέρασμα</a:t>
            </a:r>
            <a:endParaRPr lang="en-GB" b="1" dirty="0"/>
          </a:p>
        </p:txBody>
      </p:sp>
      <p:pic>
        <p:nvPicPr>
          <p:cNvPr id="24" name="Picture 10" descr="Library of moving question mark graphic black and white library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09" y="263722"/>
            <a:ext cx="380470" cy="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619" y="3291897"/>
            <a:ext cx="1433721" cy="94728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073" y="4362037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060" y="3323561"/>
            <a:ext cx="1511939" cy="1103472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3618" y="179960"/>
            <a:ext cx="582216" cy="659844"/>
          </a:xfrm>
          <a:prstGeom prst="rect">
            <a:avLst/>
          </a:prstGeom>
        </p:spPr>
      </p:pic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6382" y="3428670"/>
            <a:ext cx="1152219" cy="11522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1274" y="885293"/>
            <a:ext cx="1802204" cy="235849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2636" y="897754"/>
            <a:ext cx="1802204" cy="23584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0832" y="916802"/>
            <a:ext cx="1802204" cy="2358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6634" y="925535"/>
            <a:ext cx="1802204" cy="23584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8428" y="925535"/>
            <a:ext cx="1802204" cy="2358494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6516" y="4709273"/>
            <a:ext cx="1724116" cy="11904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1198" y="3340073"/>
            <a:ext cx="1621677" cy="1219306"/>
          </a:xfrm>
          <a:prstGeom prst="rect">
            <a:avLst/>
          </a:prstGeom>
        </p:spPr>
      </p:pic>
      <p:pic>
        <p:nvPicPr>
          <p:cNvPr id="25" name="Picture 2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2430" y="4782862"/>
            <a:ext cx="1312088" cy="972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6699" y="263723"/>
            <a:ext cx="596738" cy="517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11" r="9379"/>
          <a:stretch/>
        </p:blipFill>
        <p:spPr>
          <a:xfrm rot="15945039">
            <a:off x="6801397" y="321129"/>
            <a:ext cx="702069" cy="489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35" t="-462" r="20154"/>
          <a:stretch/>
        </p:blipFill>
        <p:spPr>
          <a:xfrm>
            <a:off x="3435975" y="219888"/>
            <a:ext cx="588950" cy="652944"/>
          </a:xfrm>
          <a:prstGeom prst="rect">
            <a:avLst/>
          </a:prstGeom>
        </p:spPr>
      </p:pic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59" y="3401156"/>
            <a:ext cx="904954" cy="12924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1797" y="4624157"/>
            <a:ext cx="913324" cy="136069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0B56DD-85AF-4067-8B3A-D091EAAD8892}"/>
              </a:ext>
            </a:extLst>
          </p:cNvPr>
          <p:cNvSpPr txBox="1"/>
          <p:nvPr/>
        </p:nvSpPr>
        <p:spPr>
          <a:xfrm>
            <a:off x="282388" y="6051544"/>
            <a:ext cx="10704462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Επιλέγουμε κάθε φορά μόνο την εικόνα που ταιριάζει με την ιστορία κάνοντας κλικ σε αυτή. Ξεκινάμε από την πρώτη κορνίζα, προχωράμε στη δεύτερη, μετά στην τρίτη και τέλος στην τέταρτη.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1047964" y="5826715"/>
            <a:ext cx="785611" cy="91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241" y="1300353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197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l-GR" sz="9600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Ξαναδοκίμασε!!!</a:t>
            </a:r>
            <a:endParaRPr lang="en-GB" sz="9600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33333" r="35673" b="33137"/>
          <a:stretch/>
        </p:blipFill>
        <p:spPr>
          <a:xfrm>
            <a:off x="4746811" y="1707777"/>
            <a:ext cx="2272553" cy="229944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0824882" y="4787153"/>
            <a:ext cx="785611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285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8668F9-E370-453E-9E1C-A015A48A249E}"/>
              </a:ext>
            </a:extLst>
          </p:cNvPr>
          <p:cNvSpPr txBox="1"/>
          <p:nvPr/>
        </p:nvSpPr>
        <p:spPr>
          <a:xfrm>
            <a:off x="2365061" y="352020"/>
            <a:ext cx="8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Τόπος</a:t>
            </a:r>
            <a:r>
              <a:rPr lang="el-GR" dirty="0"/>
              <a:t> 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32A755-0EC8-4E6F-81CF-01E293AE5A41}"/>
              </a:ext>
            </a:extLst>
          </p:cNvPr>
          <p:cNvSpPr txBox="1"/>
          <p:nvPr/>
        </p:nvSpPr>
        <p:spPr>
          <a:xfrm>
            <a:off x="4023606" y="3520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Ήρωας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8735EC-8560-410C-909A-B9221FDB4EA2}"/>
              </a:ext>
            </a:extLst>
          </p:cNvPr>
          <p:cNvSpPr txBox="1"/>
          <p:nvPr/>
        </p:nvSpPr>
        <p:spPr>
          <a:xfrm>
            <a:off x="5516005" y="343214"/>
            <a:ext cx="144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Πρόβλημα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2F8D52-D925-4A1A-92B0-C7E5AC00A3BC}"/>
              </a:ext>
            </a:extLst>
          </p:cNvPr>
          <p:cNvSpPr txBox="1"/>
          <p:nvPr/>
        </p:nvSpPr>
        <p:spPr>
          <a:xfrm>
            <a:off x="7400818" y="28924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Λύση</a:t>
            </a:r>
            <a:endParaRPr lang="en-GB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B2F7F3-42F6-4104-BE2F-788FC0D8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989" y="4559380"/>
            <a:ext cx="1402518" cy="126733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7CEA97-AB7B-4B04-976D-CEA975B4E632}"/>
              </a:ext>
            </a:extLst>
          </p:cNvPr>
          <p:cNvSpPr txBox="1"/>
          <p:nvPr/>
        </p:nvSpPr>
        <p:spPr>
          <a:xfrm>
            <a:off x="8931894" y="285659"/>
            <a:ext cx="151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Συμπέρασμα</a:t>
            </a:r>
            <a:endParaRPr lang="en-GB" b="1" dirty="0"/>
          </a:p>
        </p:txBody>
      </p:sp>
      <p:pic>
        <p:nvPicPr>
          <p:cNvPr id="24" name="Picture 10" descr="Library of moving question mark graphic black and white library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09" y="263722"/>
            <a:ext cx="380470" cy="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619" y="3291897"/>
            <a:ext cx="1433721" cy="94728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073" y="4362037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060" y="3323561"/>
            <a:ext cx="1511939" cy="1103472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3618" y="179960"/>
            <a:ext cx="582216" cy="659844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6382" y="3428670"/>
            <a:ext cx="1152219" cy="11522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1274" y="885293"/>
            <a:ext cx="1802204" cy="235849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100" y="925535"/>
            <a:ext cx="1802204" cy="23584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0832" y="916802"/>
            <a:ext cx="1802204" cy="2358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6634" y="925535"/>
            <a:ext cx="1802204" cy="23584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8428" y="925535"/>
            <a:ext cx="1802204" cy="2358494"/>
          </a:xfrm>
          <a:prstGeom prst="rect">
            <a:avLst/>
          </a:prstGeom>
        </p:spPr>
      </p:pic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6516" y="4709273"/>
            <a:ext cx="1724116" cy="11904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1198" y="3340073"/>
            <a:ext cx="1621677" cy="1219306"/>
          </a:xfrm>
          <a:prstGeom prst="rect">
            <a:avLst/>
          </a:prstGeom>
        </p:spPr>
      </p:pic>
      <p:pic>
        <p:nvPicPr>
          <p:cNvPr id="25" name="Picture 2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2430" y="4782862"/>
            <a:ext cx="1312088" cy="972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6699" y="263723"/>
            <a:ext cx="596738" cy="517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11" r="9379"/>
          <a:stretch/>
        </p:blipFill>
        <p:spPr>
          <a:xfrm rot="15945039">
            <a:off x="6801397" y="321129"/>
            <a:ext cx="702069" cy="489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35" t="-462" r="20154"/>
          <a:stretch/>
        </p:blipFill>
        <p:spPr>
          <a:xfrm>
            <a:off x="3435975" y="219888"/>
            <a:ext cx="588950" cy="652944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59" y="3401156"/>
            <a:ext cx="904954" cy="12924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1797" y="4624157"/>
            <a:ext cx="913324" cy="136069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0B56DD-85AF-4067-8B3A-D091EAAD8892}"/>
              </a:ext>
            </a:extLst>
          </p:cNvPr>
          <p:cNvSpPr txBox="1"/>
          <p:nvPr/>
        </p:nvSpPr>
        <p:spPr>
          <a:xfrm>
            <a:off x="282388" y="6051544"/>
            <a:ext cx="10704462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Επιλέγουμε κάθε φορά μόνο την εικόνα που ταιριάζει με την ιστορία κάνοντας κλικ σε αυτή. Ξεκινάμε από την πρώτη κορνίζα, προχωράμε στη δεύτερη, μετά στην τρίτη και τέλος στην τέταρτη.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1047964" y="5826715"/>
            <a:ext cx="785611" cy="91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241" y="1300353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4B2F7F3-42F6-4104-BE2F-788FC0D80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162" y="1580349"/>
            <a:ext cx="1014807" cy="9169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48239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l-GR" sz="9600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Ξαναδοκίμασε!!!</a:t>
            </a:r>
            <a:endParaRPr lang="en-GB" sz="9600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33333" r="35673" b="33137"/>
          <a:stretch/>
        </p:blipFill>
        <p:spPr>
          <a:xfrm>
            <a:off x="4746811" y="1707777"/>
            <a:ext cx="2272553" cy="229944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0824882" y="4787153"/>
            <a:ext cx="785611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46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8668F9-E370-453E-9E1C-A015A48A249E}"/>
              </a:ext>
            </a:extLst>
          </p:cNvPr>
          <p:cNvSpPr txBox="1"/>
          <p:nvPr/>
        </p:nvSpPr>
        <p:spPr>
          <a:xfrm>
            <a:off x="2365061" y="352020"/>
            <a:ext cx="8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Τόπος</a:t>
            </a:r>
            <a:r>
              <a:rPr lang="el-GR" dirty="0"/>
              <a:t> 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32A755-0EC8-4E6F-81CF-01E293AE5A41}"/>
              </a:ext>
            </a:extLst>
          </p:cNvPr>
          <p:cNvSpPr txBox="1"/>
          <p:nvPr/>
        </p:nvSpPr>
        <p:spPr>
          <a:xfrm>
            <a:off x="4023606" y="3520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Ήρωας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8735EC-8560-410C-909A-B9221FDB4EA2}"/>
              </a:ext>
            </a:extLst>
          </p:cNvPr>
          <p:cNvSpPr txBox="1"/>
          <p:nvPr/>
        </p:nvSpPr>
        <p:spPr>
          <a:xfrm>
            <a:off x="5516005" y="343214"/>
            <a:ext cx="144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Πρόβλημα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2F8D52-D925-4A1A-92B0-C7E5AC00A3BC}"/>
              </a:ext>
            </a:extLst>
          </p:cNvPr>
          <p:cNvSpPr txBox="1"/>
          <p:nvPr/>
        </p:nvSpPr>
        <p:spPr>
          <a:xfrm>
            <a:off x="7400818" y="28924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Λύση</a:t>
            </a:r>
            <a:endParaRPr lang="en-GB" b="1" dirty="0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4B2F7F3-42F6-4104-BE2F-788FC0D8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989" y="4559380"/>
            <a:ext cx="1402518" cy="126733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7CEA97-AB7B-4B04-976D-CEA975B4E632}"/>
              </a:ext>
            </a:extLst>
          </p:cNvPr>
          <p:cNvSpPr txBox="1"/>
          <p:nvPr/>
        </p:nvSpPr>
        <p:spPr>
          <a:xfrm>
            <a:off x="8931894" y="285659"/>
            <a:ext cx="151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Συμπέρασμα</a:t>
            </a:r>
            <a:endParaRPr lang="en-GB" b="1" dirty="0"/>
          </a:p>
        </p:txBody>
      </p:sp>
      <p:pic>
        <p:nvPicPr>
          <p:cNvPr id="24" name="Picture 10" descr="Library of moving question mark graphic black and white library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09" y="263722"/>
            <a:ext cx="380470" cy="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619" y="3291897"/>
            <a:ext cx="1433721" cy="94728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073" y="4362037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060" y="3323561"/>
            <a:ext cx="1511939" cy="1103472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3618" y="179960"/>
            <a:ext cx="582216" cy="659844"/>
          </a:xfrm>
          <a:prstGeom prst="rect">
            <a:avLst/>
          </a:prstGeom>
        </p:spPr>
      </p:pic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6382" y="3428670"/>
            <a:ext cx="1152219" cy="11522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1274" y="885293"/>
            <a:ext cx="1802204" cy="235849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100" y="925535"/>
            <a:ext cx="1802204" cy="23584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0832" y="916802"/>
            <a:ext cx="1802204" cy="2358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6634" y="925535"/>
            <a:ext cx="1802204" cy="23584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8428" y="925535"/>
            <a:ext cx="1802204" cy="2358494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6516" y="4709273"/>
            <a:ext cx="1724116" cy="11904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1198" y="3340073"/>
            <a:ext cx="1621677" cy="1219306"/>
          </a:xfrm>
          <a:prstGeom prst="rect">
            <a:avLst/>
          </a:prstGeom>
        </p:spPr>
      </p:pic>
      <p:pic>
        <p:nvPicPr>
          <p:cNvPr id="25" name="Picture 2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2430" y="4782862"/>
            <a:ext cx="1312088" cy="972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6699" y="263723"/>
            <a:ext cx="596738" cy="517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11" r="9379"/>
          <a:stretch/>
        </p:blipFill>
        <p:spPr>
          <a:xfrm rot="15945039">
            <a:off x="6801397" y="321129"/>
            <a:ext cx="702069" cy="489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35" t="-462" r="20154"/>
          <a:stretch/>
        </p:blipFill>
        <p:spPr>
          <a:xfrm>
            <a:off x="3435975" y="219888"/>
            <a:ext cx="588950" cy="652944"/>
          </a:xfrm>
          <a:prstGeom prst="rect">
            <a:avLst/>
          </a:prstGeom>
        </p:spPr>
      </p:pic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59" y="3401156"/>
            <a:ext cx="904954" cy="12924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1797" y="4624157"/>
            <a:ext cx="913324" cy="136069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0B56DD-85AF-4067-8B3A-D091EAAD8892}"/>
              </a:ext>
            </a:extLst>
          </p:cNvPr>
          <p:cNvSpPr txBox="1"/>
          <p:nvPr/>
        </p:nvSpPr>
        <p:spPr>
          <a:xfrm>
            <a:off x="282388" y="6051544"/>
            <a:ext cx="10704462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Επιλέγουμε κάθε φορά μόνο την εικόνα που ταιριάζει με την ιστορία κάνοντας κλικ σε αυτή. Ξεκινάμε από την πρώτη κορνίζα, προχωράμε στη δεύτερη, μετά στην τρίτη και τέλος στην τέταρτη.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1047964" y="5826715"/>
            <a:ext cx="785611" cy="91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241" y="1300353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4B2F7F3-42F6-4104-BE2F-788FC0D8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162" y="1580349"/>
            <a:ext cx="1014807" cy="9169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6976" y="1605656"/>
            <a:ext cx="1008145" cy="7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9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l-GR" sz="9600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Ξαναδοκίμασε!!!</a:t>
            </a:r>
            <a:endParaRPr lang="en-GB" sz="9600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33333" r="35673" b="33137"/>
          <a:stretch/>
        </p:blipFill>
        <p:spPr>
          <a:xfrm>
            <a:off x="4746811" y="1707777"/>
            <a:ext cx="2272553" cy="229944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0824882" y="4787153"/>
            <a:ext cx="785611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968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8668F9-E370-453E-9E1C-A015A48A249E}"/>
              </a:ext>
            </a:extLst>
          </p:cNvPr>
          <p:cNvSpPr txBox="1"/>
          <p:nvPr/>
        </p:nvSpPr>
        <p:spPr>
          <a:xfrm>
            <a:off x="2365061" y="352020"/>
            <a:ext cx="87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Τόπος</a:t>
            </a:r>
            <a:r>
              <a:rPr lang="el-GR" dirty="0"/>
              <a:t> 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32A755-0EC8-4E6F-81CF-01E293AE5A41}"/>
              </a:ext>
            </a:extLst>
          </p:cNvPr>
          <p:cNvSpPr txBox="1"/>
          <p:nvPr/>
        </p:nvSpPr>
        <p:spPr>
          <a:xfrm>
            <a:off x="4023606" y="3520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Ήρωας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8735EC-8560-410C-909A-B9221FDB4EA2}"/>
              </a:ext>
            </a:extLst>
          </p:cNvPr>
          <p:cNvSpPr txBox="1"/>
          <p:nvPr/>
        </p:nvSpPr>
        <p:spPr>
          <a:xfrm>
            <a:off x="5516005" y="343214"/>
            <a:ext cx="144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Πρόβλημα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42F8D52-D925-4A1A-92B0-C7E5AC00A3BC}"/>
              </a:ext>
            </a:extLst>
          </p:cNvPr>
          <p:cNvSpPr txBox="1"/>
          <p:nvPr/>
        </p:nvSpPr>
        <p:spPr>
          <a:xfrm>
            <a:off x="7400818" y="28924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Λύση</a:t>
            </a:r>
            <a:endParaRPr lang="en-GB" b="1" dirty="0"/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xmlns="" id="{84B2F7F3-42F6-4104-BE2F-788FC0D8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989" y="4559380"/>
            <a:ext cx="1402518" cy="126733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7CEA97-AB7B-4B04-976D-CEA975B4E632}"/>
              </a:ext>
            </a:extLst>
          </p:cNvPr>
          <p:cNvSpPr txBox="1"/>
          <p:nvPr/>
        </p:nvSpPr>
        <p:spPr>
          <a:xfrm>
            <a:off x="8931894" y="285659"/>
            <a:ext cx="1518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Συμπέρασμα</a:t>
            </a:r>
            <a:endParaRPr lang="en-GB" b="1" dirty="0"/>
          </a:p>
        </p:txBody>
      </p:sp>
      <p:pic>
        <p:nvPicPr>
          <p:cNvPr id="24" name="Picture 10" descr="Library of moving question mark graphic black and white library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09" y="263722"/>
            <a:ext cx="380470" cy="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619" y="3291897"/>
            <a:ext cx="1433721" cy="94728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073" y="4362037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060" y="3323561"/>
            <a:ext cx="1511939" cy="1103472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3618" y="179960"/>
            <a:ext cx="582216" cy="659844"/>
          </a:xfrm>
          <a:prstGeom prst="rect">
            <a:avLst/>
          </a:prstGeom>
        </p:spPr>
      </p:pic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6382" y="3428670"/>
            <a:ext cx="1152219" cy="11522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1274" y="885293"/>
            <a:ext cx="1802204" cy="235849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100" y="925535"/>
            <a:ext cx="1802204" cy="23584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0832" y="916802"/>
            <a:ext cx="1802204" cy="23584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7860" y="913384"/>
            <a:ext cx="1802204" cy="23584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8428" y="925535"/>
            <a:ext cx="1802204" cy="2358494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6516" y="4709273"/>
            <a:ext cx="1724116" cy="119046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1" name="Picture 2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1198" y="3340073"/>
            <a:ext cx="1621677" cy="12193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2430" y="4782862"/>
            <a:ext cx="1312088" cy="972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6699" y="263723"/>
            <a:ext cx="596738" cy="5171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11" r="9379"/>
          <a:stretch/>
        </p:blipFill>
        <p:spPr>
          <a:xfrm rot="15945039">
            <a:off x="6801397" y="321129"/>
            <a:ext cx="702069" cy="489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35" t="-462" r="20154"/>
          <a:stretch/>
        </p:blipFill>
        <p:spPr>
          <a:xfrm>
            <a:off x="3435975" y="219888"/>
            <a:ext cx="588950" cy="652944"/>
          </a:xfrm>
          <a:prstGeom prst="rect">
            <a:avLst/>
          </a:prstGeom>
        </p:spPr>
      </p:pic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59" y="3401156"/>
            <a:ext cx="904954" cy="129243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51797" y="4624157"/>
            <a:ext cx="913324" cy="136069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0B56DD-85AF-4067-8B3A-D091EAAD8892}"/>
              </a:ext>
            </a:extLst>
          </p:cNvPr>
          <p:cNvSpPr txBox="1"/>
          <p:nvPr/>
        </p:nvSpPr>
        <p:spPr>
          <a:xfrm>
            <a:off x="282388" y="6051544"/>
            <a:ext cx="10704462" cy="64633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dirty="0"/>
              <a:t>Επιλέγουμε κάθε φορά μόνο την εικόνα που ταιριάζει με την ιστορία κάνοντας κλικ σε αυτή. Ξεκινάμε από την πρώτη κορνίζα, προχωράμε στη δεύτερη, μετά στην τρίτη και τέλος στην τέταρτη.</a:t>
            </a:r>
            <a:endParaRPr lang="en-GB" dirty="0"/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1047964" y="5826715"/>
            <a:ext cx="785611" cy="91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241" y="1300353"/>
            <a:ext cx="928996" cy="136861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4B2F7F3-42F6-4104-BE2F-788FC0D8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162" y="1580349"/>
            <a:ext cx="1014807" cy="916994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6976" y="1605656"/>
            <a:ext cx="1008145" cy="7580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8496" y="1598369"/>
            <a:ext cx="1088922" cy="8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l-GR" sz="9600" i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Ξαναδοκίμασε!!!</a:t>
            </a:r>
            <a:endParaRPr lang="en-GB" sz="9600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9" t="33333" r="35673" b="33137"/>
          <a:stretch/>
        </p:blipFill>
        <p:spPr>
          <a:xfrm>
            <a:off x="4746811" y="1707777"/>
            <a:ext cx="2272553" cy="229944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t="19193" r="53615" b="23994"/>
          <a:stretch/>
        </p:blipFill>
        <p:spPr>
          <a:xfrm>
            <a:off x="10824882" y="4787153"/>
            <a:ext cx="785611" cy="91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09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88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322</Words>
  <Application>Microsoft Office PowerPoint</Application>
  <PresentationFormat>Widescreen</PresentationFormat>
  <Paragraphs>56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</dc:creator>
  <cp:lastModifiedBy>Angie</cp:lastModifiedBy>
  <cp:revision>9</cp:revision>
  <dcterms:created xsi:type="dcterms:W3CDTF">2020-04-29T06:02:45Z</dcterms:created>
  <dcterms:modified xsi:type="dcterms:W3CDTF">2020-05-15T07:24:43Z</dcterms:modified>
</cp:coreProperties>
</file>