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26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2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24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9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60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1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08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79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20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06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1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E59D8-F294-48E3-B5D6-D26D349738AD}" type="datetimeFigureOut">
              <a:rPr lang="en-GB" smtClean="0"/>
              <a:t>15/05/2020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7827F-3CEC-4FD1-B676-D4982478BB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4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3274" y="4614029"/>
            <a:ext cx="7406640" cy="1356360"/>
          </a:xfrm>
        </p:spPr>
        <p:txBody>
          <a:bodyPr>
            <a:noAutofit/>
          </a:bodyPr>
          <a:lstStyle/>
          <a:p>
            <a:pPr algn="ctr" defTabSz="457200">
              <a:lnSpc>
                <a:spcPct val="100000"/>
              </a:lnSpc>
              <a:spcBef>
                <a:spcPts val="0"/>
              </a:spcBef>
            </a:pPr>
            <a: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b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l-GR" sz="1800" b="1" u="sng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l-GR" sz="1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l-GR" sz="1800" dirty="0">
                <a:solidFill>
                  <a:prstClr val="black"/>
                </a:solidFill>
                <a:ea typeface="+mn-ea"/>
                <a:cs typeface="+mn-cs"/>
              </a:rPr>
            </a:br>
            <a:endParaRPr lang="el-GR" sz="1800" dirty="0"/>
          </a:p>
        </p:txBody>
      </p:sp>
      <p:sp>
        <p:nvSpPr>
          <p:cNvPr id="2" name="Rectangle 1"/>
          <p:cNvSpPr/>
          <p:nvPr/>
        </p:nvSpPr>
        <p:spPr>
          <a:xfrm>
            <a:off x="336176" y="295568"/>
            <a:ext cx="939184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Μια ποδιά ξεχωριστή όσο κι εσύ!! </a:t>
            </a:r>
            <a:endParaRPr lang="en-US" sz="48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176" y="1422892"/>
            <a:ext cx="1006772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sz="2000" b="1" dirty="0"/>
              <a:t>Τοποθέτησε στην ποδιά τις καρδούλες. Κάθε φορά που τοποθετείς μια καρδούλα να λες κι ένα θετικό σου χαρακτηριστικό που σε κάνει να είσαι ξεχωριστός/ή . Στόλισε τον εαυτό σου με όσες πιο πολλές λέξεις σε κάνουν να νιώθεις όμορφα!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l-GR" sz="20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sz="2000" b="1" dirty="0"/>
              <a:t>Βρες μια πραγματική ποδιά που δεν χρειάζεστε στο σπίτι ή φτιάξε μια ποδιά με χαρτί.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l-GR" sz="20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sz="2000" b="1" dirty="0"/>
              <a:t>Με τη βοήθεια κάποιου μεγάλου γράψε τα θετικά σου χαρακτηριστικά.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l-GR" sz="20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sz="2000" b="1" dirty="0"/>
              <a:t>Την ποδιά αυτή να τη φοράς κάθε φορά που ξεχνάς πόσο σημαντικός είσαι!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l-GR" sz="20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l-GR" sz="2000" b="1" dirty="0"/>
              <a:t>Για να παίξεις</a:t>
            </a:r>
            <a:r>
              <a:rPr lang="el-GR" sz="2000" dirty="0"/>
              <a:t>:  Προχώρησε στην επόμενη διαφάνεια και σύρε τις κόκκινες καρδιές στην ποδιά με βάση το περίγραμμα της καθεμιάς. </a:t>
            </a:r>
            <a:endParaRPr lang="el-GR" sz="2000" dirty="0">
              <a:highlight>
                <a:srgbClr val="FFFF00"/>
              </a:highlight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l-GR" sz="2000" b="1" dirty="0">
              <a:highlight>
                <a:srgbClr val="FFFF00"/>
              </a:highlight>
            </a:endParaRP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6137" b="5186"/>
          <a:stretch/>
        </p:blipFill>
        <p:spPr>
          <a:xfrm>
            <a:off x="10403898" y="2982896"/>
            <a:ext cx="1382013" cy="1634019"/>
          </a:xfrm>
          <a:prstGeom prst="rect">
            <a:avLst/>
          </a:prstGeom>
        </p:spPr>
      </p:pic>
      <p:sp>
        <p:nvSpPr>
          <p:cNvPr id="6" name="Heart 5"/>
          <p:cNvSpPr/>
          <p:nvPr/>
        </p:nvSpPr>
        <p:spPr>
          <a:xfrm>
            <a:off x="10857414" y="5058317"/>
            <a:ext cx="431167" cy="313689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Heart 8"/>
          <p:cNvSpPr/>
          <p:nvPr/>
        </p:nvSpPr>
        <p:spPr>
          <a:xfrm rot="20271543">
            <a:off x="11018680" y="5691624"/>
            <a:ext cx="687517" cy="557531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Heart 9"/>
          <p:cNvSpPr/>
          <p:nvPr/>
        </p:nvSpPr>
        <p:spPr>
          <a:xfrm>
            <a:off x="9728024" y="5026895"/>
            <a:ext cx="806010" cy="53062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Footer Placeholder 1">
            <a:extLst>
              <a:ext uri="{FF2B5EF4-FFF2-40B4-BE49-F238E27FC236}">
                <a16:creationId xmlns="" xmlns:a16="http://schemas.microsoft.com/office/drawing/2014/main" id="{726E6EB0-92B0-4CDB-9570-96E678E9A934}"/>
              </a:ext>
            </a:extLst>
          </p:cNvPr>
          <p:cNvSpPr>
            <a:spLocks noGrp="1"/>
          </p:cNvSpPr>
          <p:nvPr/>
        </p:nvSpPr>
        <p:spPr>
          <a:xfrm>
            <a:off x="179287" y="6299857"/>
            <a:ext cx="46839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Σχεδιασμός: Λήδα Κτώρα και Παναγιώτα Φράγκου               Επιμέλεια: Ομάδα  Προδημοτικής  Εκπαίδευσης</a:t>
            </a:r>
          </a:p>
        </p:txBody>
      </p:sp>
      <p:sp>
        <p:nvSpPr>
          <p:cNvPr id="11" name="TextBox 7"/>
          <p:cNvSpPr txBox="1"/>
          <p:nvPr/>
        </p:nvSpPr>
        <p:spPr>
          <a:xfrm rot="1460013">
            <a:off x="9881270" y="617284"/>
            <a:ext cx="1700899" cy="64633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b="1" smtClean="0"/>
              <a:t>Δραστηριότητα </a:t>
            </a:r>
            <a:r>
              <a:rPr lang="el-GR" b="1" smtClean="0"/>
              <a:t>ένατη</a:t>
            </a:r>
            <a:endParaRPr lang="en-GB" b="1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80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6137" b="5186"/>
          <a:stretch/>
        </p:blipFill>
        <p:spPr>
          <a:xfrm>
            <a:off x="1721698" y="231125"/>
            <a:ext cx="5098180" cy="6027817"/>
          </a:xfrm>
          <a:prstGeom prst="rect">
            <a:avLst/>
          </a:prstGeom>
        </p:spPr>
      </p:pic>
      <p:sp>
        <p:nvSpPr>
          <p:cNvPr id="3" name="Heart 2">
            <a:hlinkClick r:id="" action="ppaction://noaction"/>
          </p:cNvPr>
          <p:cNvSpPr/>
          <p:nvPr/>
        </p:nvSpPr>
        <p:spPr>
          <a:xfrm>
            <a:off x="8298791" y="2444173"/>
            <a:ext cx="764931" cy="914400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3600" dirty="0"/>
          </a:p>
        </p:txBody>
      </p:sp>
      <p:sp>
        <p:nvSpPr>
          <p:cNvPr id="4" name="Heart 3">
            <a:hlinkClick r:id="" action="ppaction://noaction"/>
          </p:cNvPr>
          <p:cNvSpPr/>
          <p:nvPr/>
        </p:nvSpPr>
        <p:spPr>
          <a:xfrm>
            <a:off x="10542635" y="2561937"/>
            <a:ext cx="1310054" cy="1028700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Heart 4">
            <a:hlinkClick r:id="" action="ppaction://noaction"/>
          </p:cNvPr>
          <p:cNvSpPr/>
          <p:nvPr/>
        </p:nvSpPr>
        <p:spPr>
          <a:xfrm>
            <a:off x="637144" y="5050059"/>
            <a:ext cx="448407" cy="52753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Heart 5">
            <a:hlinkClick r:id="" action="ppaction://noaction"/>
          </p:cNvPr>
          <p:cNvSpPr/>
          <p:nvPr/>
        </p:nvSpPr>
        <p:spPr>
          <a:xfrm>
            <a:off x="897810" y="2253438"/>
            <a:ext cx="861646" cy="1131277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Heart 6">
            <a:hlinkClick r:id="" action="ppaction://noaction"/>
          </p:cNvPr>
          <p:cNvSpPr/>
          <p:nvPr/>
        </p:nvSpPr>
        <p:spPr>
          <a:xfrm>
            <a:off x="6202207" y="2117412"/>
            <a:ext cx="1037491" cy="1151792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Heart 7">
            <a:hlinkClick r:id="" action="ppaction://noaction"/>
          </p:cNvPr>
          <p:cNvSpPr/>
          <p:nvPr/>
        </p:nvSpPr>
        <p:spPr>
          <a:xfrm>
            <a:off x="7648840" y="594554"/>
            <a:ext cx="732692" cy="720970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Heart 8"/>
          <p:cNvSpPr/>
          <p:nvPr/>
        </p:nvSpPr>
        <p:spPr>
          <a:xfrm>
            <a:off x="8908527" y="1025321"/>
            <a:ext cx="1969477" cy="914400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4400" dirty="0"/>
          </a:p>
        </p:txBody>
      </p:sp>
      <p:sp>
        <p:nvSpPr>
          <p:cNvPr id="10" name="Heart 9">
            <a:hlinkClick r:id="" action="ppaction://noaction"/>
          </p:cNvPr>
          <p:cNvSpPr/>
          <p:nvPr/>
        </p:nvSpPr>
        <p:spPr>
          <a:xfrm>
            <a:off x="5884964" y="435402"/>
            <a:ext cx="934914" cy="85285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526390" y="262542"/>
            <a:ext cx="2252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Monotype Corsiva" panose="03010101010201010101" pitchFamily="66" charset="0"/>
              </a:rPr>
              <a:t>Ο μοναδικός σπουδαίος μου εαυτός!!</a:t>
            </a:r>
            <a:endParaRPr lang="en-GB" sz="2800" dirty="0">
              <a:latin typeface="Monotype Corsiva" panose="03010101010201010101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2C4C0EBF-7B56-4799-A90C-B5C1505590EF}"/>
              </a:ext>
            </a:extLst>
          </p:cNvPr>
          <p:cNvSpPr txBox="1"/>
          <p:nvPr/>
        </p:nvSpPr>
        <p:spPr>
          <a:xfrm>
            <a:off x="7212943" y="3920669"/>
            <a:ext cx="4639746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000" dirty="0"/>
              <a:t>Ταιριάζουμε τις κόκκινες καρδούλες με τις καρδούλες στην ποδιά. </a:t>
            </a:r>
          </a:p>
          <a:p>
            <a:r>
              <a:rPr lang="el-GR" sz="2000" dirty="0"/>
              <a:t>Τοποθετούμε με το ποντίκι το βέλος πάνω στην κόκκινη καρδιά και στη συνέχεια τη σύρουμε (</a:t>
            </a:r>
            <a:r>
              <a:rPr lang="en-US" sz="2000" dirty="0"/>
              <a:t>drag)</a:t>
            </a:r>
            <a:r>
              <a:rPr lang="el-GR" sz="2000" dirty="0"/>
              <a:t> μέχρι το περίγραμμα της καρδιάς στην ποδιά που της ταιριάζει.</a:t>
            </a:r>
            <a:endParaRPr lang="en-GB" sz="2000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80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080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Monotype Corsiva</vt:lpstr>
      <vt:lpstr>Office Theme</vt:lpstr>
      <vt:lpstr>     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Angie</dc:creator>
  <cp:lastModifiedBy>Angie</cp:lastModifiedBy>
  <cp:revision>9</cp:revision>
  <dcterms:created xsi:type="dcterms:W3CDTF">2020-04-29T06:33:02Z</dcterms:created>
  <dcterms:modified xsi:type="dcterms:W3CDTF">2020-05-15T07:34:14Z</dcterms:modified>
</cp:coreProperties>
</file>