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36FE2-A216-4F1A-BC4A-5CADE7BB026C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3C222-E523-4C83-9CFD-39D28342B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14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08EEB-18CB-43F9-BF0D-4F9CC1F79E86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7087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08EEB-18CB-43F9-BF0D-4F9CC1F79E86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7087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08EEB-18CB-43F9-BF0D-4F9CC1F79E86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7087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08EEB-18CB-43F9-BF0D-4F9CC1F79E86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7087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08EEB-18CB-43F9-BF0D-4F9CC1F79E86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7087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8877-EA81-4CC6-B748-292C99849E3A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3826-E0DB-4239-A97D-00890C323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013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8877-EA81-4CC6-B748-292C99849E3A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3826-E0DB-4239-A97D-00890C323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66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8877-EA81-4CC6-B748-292C99849E3A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3826-E0DB-4239-A97D-00890C323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942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8877-EA81-4CC6-B748-292C99849E3A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3826-E0DB-4239-A97D-00890C323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047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8877-EA81-4CC6-B748-292C99849E3A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3826-E0DB-4239-A97D-00890C323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21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8877-EA81-4CC6-B748-292C99849E3A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3826-E0DB-4239-A97D-00890C323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529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8877-EA81-4CC6-B748-292C99849E3A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3826-E0DB-4239-A97D-00890C323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121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8877-EA81-4CC6-B748-292C99849E3A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3826-E0DB-4239-A97D-00890C323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92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8877-EA81-4CC6-B748-292C99849E3A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3826-E0DB-4239-A97D-00890C323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99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8877-EA81-4CC6-B748-292C99849E3A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3826-E0DB-4239-A97D-00890C323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855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8877-EA81-4CC6-B748-292C99849E3A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3826-E0DB-4239-A97D-00890C323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132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68877-EA81-4CC6-B748-292C99849E3A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A3826-E0DB-4239-A97D-00890C323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7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3.xml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slide" Target="slide9.xml"/><Relationship Id="rId2" Type="http://schemas.openxmlformats.org/officeDocument/2006/relationships/notesSlide" Target="../notesSlides/notesSlide5.xml"/><Relationship Id="rId16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6.jpeg"/><Relationship Id="rId10" Type="http://schemas.openxmlformats.org/officeDocument/2006/relationships/image" Target="../media/image13.png"/><Relationship Id="rId4" Type="http://schemas.openxmlformats.org/officeDocument/2006/relationships/slide" Target="slide11.xml"/><Relationship Id="rId9" Type="http://schemas.openxmlformats.org/officeDocument/2006/relationships/image" Target="../media/image12.png"/><Relationship Id="rId1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4.xml"/><Relationship Id="rId3" Type="http://schemas.openxmlformats.org/officeDocument/2006/relationships/slide" Target="slide3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3.xml"/><Relationship Id="rId3" Type="http://schemas.openxmlformats.org/officeDocument/2006/relationships/slide" Target="slide5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6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3.xml"/><Relationship Id="rId3" Type="http://schemas.openxmlformats.org/officeDocument/2006/relationships/slide" Target="slide7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6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3.xml"/><Relationship Id="rId3" Type="http://schemas.openxmlformats.org/officeDocument/2006/relationships/slide" Target="slide9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6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6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0288" y="224135"/>
            <a:ext cx="6451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Νεραϊδομαγειρέματα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162" y="1244685"/>
            <a:ext cx="923385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2000" b="1" dirty="0"/>
              <a:t>Τοποθέτησε στην κατσαρόλα μόνο τα υλικά που χρησιμοποίησε η νεράιδα για να φτιάξει τη συνταγή της. Οι λέξεις θα σε βοηθήσουν να μην κάνεις λάθος.</a:t>
            </a:r>
            <a:r>
              <a:rPr lang="en-GB" sz="2000" b="1" dirty="0"/>
              <a:t> </a:t>
            </a:r>
            <a:r>
              <a:rPr lang="el-GR" sz="2000" b="1" dirty="0"/>
              <a:t>Κάνε κλικ στην κάθε εικόνα που επιλέγεις. Ξεκίνησε από το κόκκινο βέλος και προχώρα προς τα κάτω. Πρώτα από το βέλος με τον αριθμό 1 και μετά από το βέλος με τον αριθμό 2.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l-GR" sz="10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2000" b="1" dirty="0"/>
              <a:t>Φτιάξε μια δική σου συνταγή με τα πιο παράξενα υλικά που μπορείς  να σκεφτείς.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l-GR" sz="10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2000" b="1" dirty="0"/>
              <a:t>Για να παίξεις</a:t>
            </a:r>
            <a:r>
              <a:rPr lang="el-GR" sz="2000" dirty="0"/>
              <a:t>:  Επιλέγεις την εντολή </a:t>
            </a:r>
            <a:r>
              <a:rPr lang="el-GR" sz="2000" dirty="0">
                <a:highlight>
                  <a:srgbClr val="FFFF00"/>
                </a:highlight>
              </a:rPr>
              <a:t>προβολή παρουσίασης (</a:t>
            </a:r>
            <a:r>
              <a:rPr lang="en-US" sz="2000" dirty="0">
                <a:highlight>
                  <a:srgbClr val="FFFF00"/>
                </a:highlight>
              </a:rPr>
              <a:t>slide show</a:t>
            </a:r>
            <a:r>
              <a:rPr lang="el-GR" sz="2000" dirty="0">
                <a:highlight>
                  <a:srgbClr val="FFFF00"/>
                </a:highlight>
              </a:rPr>
              <a:t>)</a:t>
            </a:r>
            <a:r>
              <a:rPr lang="el-GR" sz="2000" dirty="0"/>
              <a:t> και στη συνέχεια την εντολή </a:t>
            </a:r>
            <a:r>
              <a:rPr lang="en-US" sz="2000" dirty="0"/>
              <a:t> </a:t>
            </a:r>
            <a:r>
              <a:rPr lang="el-GR" sz="2000" dirty="0">
                <a:highlight>
                  <a:srgbClr val="FFFF00"/>
                </a:highlight>
              </a:rPr>
              <a:t>από την αρχή (</a:t>
            </a:r>
            <a:r>
              <a:rPr lang="en-US" sz="2000" dirty="0">
                <a:highlight>
                  <a:srgbClr val="FFFF00"/>
                </a:highlight>
              </a:rPr>
              <a:t>from beginning</a:t>
            </a:r>
            <a:r>
              <a:rPr lang="el-GR" sz="2000" dirty="0">
                <a:highlight>
                  <a:srgbClr val="FFFF00"/>
                </a:highlight>
              </a:rPr>
              <a:t>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l-GR" sz="1000" b="1" dirty="0">
              <a:highlight>
                <a:srgbClr val="FFFF00"/>
              </a:highlight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l-GR" sz="2000" b="1" dirty="0"/>
              <a:t>Για να προχωρήσεις στο παιχνίδι: </a:t>
            </a:r>
            <a:r>
              <a:rPr lang="el-GR" sz="2000" dirty="0"/>
              <a:t>πατάς  </a:t>
            </a:r>
            <a:r>
              <a:rPr lang="el-GR" sz="2000" b="1" u="sng" dirty="0"/>
              <a:t>κάθε φορά</a:t>
            </a:r>
            <a:r>
              <a:rPr lang="el-GR" sz="2000" b="1" dirty="0"/>
              <a:t> </a:t>
            </a:r>
            <a:r>
              <a:rPr lang="el-GR" sz="2000" dirty="0"/>
              <a:t>στο εικονίδιο </a:t>
            </a:r>
          </a:p>
          <a:p>
            <a:endParaRPr lang="el-GR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308091">
            <a:off x="10052960" y="2680760"/>
            <a:ext cx="811434" cy="10673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24501">
            <a:off x="10663020" y="2344702"/>
            <a:ext cx="558123" cy="3990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831BB97-D5BE-41DD-8797-05F5EC7A8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77514">
            <a:off x="760280" y="4924418"/>
            <a:ext cx="1966533" cy="1776988"/>
          </a:xfrm>
          <a:prstGeom prst="rect">
            <a:avLst/>
          </a:prstGeom>
        </p:spPr>
      </p:pic>
      <p:pic>
        <p:nvPicPr>
          <p:cNvPr id="8" name="Picture 7" descr="A picture containing indoor, sitting, green, holding&#10;&#10;Description automatically generated">
            <a:extLst>
              <a:ext uri="{FF2B5EF4-FFF2-40B4-BE49-F238E27FC236}">
                <a16:creationId xmlns:a16="http://schemas.microsoft.com/office/drawing/2014/main" xmlns="" id="{A0ADFBA5-D8ED-47AB-B106-9C72D7E3B5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759" y="4822009"/>
            <a:ext cx="1290378" cy="1901609"/>
          </a:xfrm>
          <a:prstGeom prst="rect">
            <a:avLst/>
          </a:prstGeom>
        </p:spPr>
      </p:pic>
      <p:pic>
        <p:nvPicPr>
          <p:cNvPr id="9" name="Picture 8" descr="A picture containing baseball, ball, dark, game&#10;&#10;Description automatically generated">
            <a:extLst>
              <a:ext uri="{FF2B5EF4-FFF2-40B4-BE49-F238E27FC236}">
                <a16:creationId xmlns:a16="http://schemas.microsoft.com/office/drawing/2014/main" xmlns="" id="{F44B3FC6-2D01-4509-8B4B-7FCB4B2018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68906" y="5156060"/>
            <a:ext cx="656852" cy="6568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5860B62-9CDB-4989-81C0-BE27B9520C4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0" t="19443" r="53173" b="22489"/>
          <a:stretch/>
        </p:blipFill>
        <p:spPr>
          <a:xfrm>
            <a:off x="8020050" y="4279889"/>
            <a:ext cx="689484" cy="782509"/>
          </a:xfrm>
          <a:prstGeom prst="rect">
            <a:avLst/>
          </a:prstGeom>
        </p:spPr>
      </p:pic>
      <p:sp>
        <p:nvSpPr>
          <p:cNvPr id="12" name="TextBox 7"/>
          <p:cNvSpPr txBox="1"/>
          <p:nvPr/>
        </p:nvSpPr>
        <p:spPr>
          <a:xfrm rot="730042">
            <a:off x="9250601" y="426366"/>
            <a:ext cx="1700899" cy="64633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b="1" dirty="0" smtClean="0"/>
              <a:t>Δραστηριότητα </a:t>
            </a:r>
            <a:r>
              <a:rPr lang="el-GR" b="1" dirty="0" smtClean="0"/>
              <a:t>τέταρτη</a:t>
            </a:r>
            <a:endParaRPr lang="en-GB" b="1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80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662518" y="201706"/>
            <a:ext cx="6441141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155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586" y="3055316"/>
            <a:ext cx="871487" cy="948953"/>
          </a:xfrm>
          <a:prstGeom prst="rect">
            <a:avLst/>
          </a:prstGeom>
        </p:spPr>
      </p:pic>
      <p:pic>
        <p:nvPicPr>
          <p:cNvPr id="19" name="Picture 1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4325" y="3884792"/>
            <a:ext cx="879766" cy="879766"/>
          </a:xfrm>
          <a:prstGeom prst="rect">
            <a:avLst/>
          </a:prstGeom>
        </p:spPr>
      </p:pic>
      <p:sp>
        <p:nvSpPr>
          <p:cNvPr id="13" name="AutoShape 6" descr="Poodle Skirt Clothing Clip Art - Skirt Clipart Png, Transparent ..."/>
          <p:cNvSpPr>
            <a:spLocks noChangeAspect="1" noChangeArrowheads="1"/>
          </p:cNvSpPr>
          <p:nvPr/>
        </p:nvSpPr>
        <p:spPr bwMode="auto">
          <a:xfrm>
            <a:off x="-18446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2704907" y="257638"/>
            <a:ext cx="1508364" cy="315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dirty="0"/>
              <a:t>Ντομάτα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53066" y="1466815"/>
            <a:ext cx="1508364" cy="315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dirty="0"/>
              <a:t>Πορτοκάλι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73474" y="2686793"/>
            <a:ext cx="1508364" cy="315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dirty="0"/>
              <a:t>Αυγό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588945" y="1594835"/>
            <a:ext cx="1342686" cy="315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dirty="0"/>
              <a:t>Χιόνι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345287" y="321262"/>
            <a:ext cx="1508364" cy="315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dirty="0"/>
              <a:t>Λεμόνι 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725213" y="3590987"/>
            <a:ext cx="1508364" cy="315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dirty="0"/>
              <a:t>Φούστα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112703" y="2755592"/>
            <a:ext cx="1508364" cy="315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dirty="0"/>
              <a:t>Στολίδια 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016028" y="3979523"/>
            <a:ext cx="1508364" cy="315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dirty="0"/>
              <a:t>Καραμέλα  </a:t>
            </a:r>
          </a:p>
        </p:txBody>
      </p:sp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4870" y="1789508"/>
            <a:ext cx="693462" cy="868732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5116" y="2924286"/>
            <a:ext cx="561865" cy="605506"/>
          </a:xfrm>
          <a:prstGeom prst="rect">
            <a:avLst/>
          </a:prstGeom>
        </p:spPr>
      </p:pic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2053" y="657811"/>
            <a:ext cx="871487" cy="730924"/>
          </a:xfrm>
          <a:prstGeom prst="rect">
            <a:avLst/>
          </a:prstGeom>
        </p:spPr>
      </p:pic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4393" y="1862651"/>
            <a:ext cx="658517" cy="608344"/>
          </a:xfrm>
          <a:prstGeom prst="rect">
            <a:avLst/>
          </a:prstGeom>
        </p:spPr>
      </p:pic>
      <p:pic>
        <p:nvPicPr>
          <p:cNvPr id="16" name="Picture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7248" y="587698"/>
            <a:ext cx="709394" cy="725158"/>
          </a:xfrm>
          <a:prstGeom prst="rect">
            <a:avLst/>
          </a:prstGeom>
        </p:spPr>
      </p:pic>
      <p:sp>
        <p:nvSpPr>
          <p:cNvPr id="17" name="AutoShape 2" descr="https://apis.mail.yahoo.com/ws/v3/mailboxes/@.id==VjN-eW1eSegJ-kIDlMB6XAQvnMihcs-kHztgC7MJhae1AK855kaSPWmN1uTxi3sPO4GyZKfMbUt3Oh3axsKakc6-0w/messages/@.id==AETiYX5eISdDXqDUkgZc6FQ09b8/content/parts/@.id==19/thumbnail?appId=YMailNorrinLaunch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0" name="Picture 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6F2E34"/>
              </a:clrFrom>
              <a:clrTo>
                <a:srgbClr val="6F2E34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8932182" y="4328535"/>
            <a:ext cx="1044806" cy="41792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30" t="2458" r="2474" b="9907"/>
          <a:stretch/>
        </p:blipFill>
        <p:spPr>
          <a:xfrm>
            <a:off x="3886981" y="-33633"/>
            <a:ext cx="4483337" cy="54344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56A4BC1-40E4-4094-9473-822DD59CF1DF}"/>
              </a:ext>
            </a:extLst>
          </p:cNvPr>
          <p:cNvSpPr txBox="1"/>
          <p:nvPr/>
        </p:nvSpPr>
        <p:spPr>
          <a:xfrm>
            <a:off x="110836" y="5366298"/>
            <a:ext cx="1198418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/>
              <a:t>Τοποθετούμε στην κατσαρόλα μόνο τα υλικά που χρησιμοποίησε η νεράιδα για να φτιάξει τη συνταγή της. Οι λέξεις θα σε βοηθήσουν να βρεις όλα τα σωστά υλικά. Κάνε κλικ στην εικόνα που επιλέγεις ξεκινώντας από τη στήλη 1 με τη φορά του βέλους. Στη συνέχεια προχώρησε με τη στήλη 2.</a:t>
            </a:r>
            <a:endParaRPr lang="en-GB" dirty="0"/>
          </a:p>
        </p:txBody>
      </p:sp>
      <p:sp>
        <p:nvSpPr>
          <p:cNvPr id="7" name="Right Arrow 6"/>
          <p:cNvSpPr/>
          <p:nvPr/>
        </p:nvSpPr>
        <p:spPr>
          <a:xfrm rot="5400000">
            <a:off x="1777996" y="212528"/>
            <a:ext cx="582558" cy="5739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l-GR" dirty="0"/>
              <a:t>1</a:t>
            </a:r>
            <a:endParaRPr lang="en-GB" dirty="0"/>
          </a:p>
        </p:txBody>
      </p:sp>
      <p:sp>
        <p:nvSpPr>
          <p:cNvPr id="34" name="Right Arrow 33"/>
          <p:cNvSpPr/>
          <p:nvPr/>
        </p:nvSpPr>
        <p:spPr>
          <a:xfrm rot="5400000">
            <a:off x="9972691" y="192172"/>
            <a:ext cx="582558" cy="5739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l-GR" dirty="0"/>
              <a:t>2</a:t>
            </a:r>
            <a:endParaRPr lang="en-GB" dirty="0"/>
          </a:p>
        </p:txBody>
      </p:sp>
      <p:sp>
        <p:nvSpPr>
          <p:cNvPr id="35" name="Footer Placeholder 1"/>
          <p:cNvSpPr>
            <a:spLocks noGrp="1"/>
          </p:cNvSpPr>
          <p:nvPr/>
        </p:nvSpPr>
        <p:spPr>
          <a:xfrm>
            <a:off x="412499" y="6389103"/>
            <a:ext cx="46839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Σχεδιασμός: Λήδα Κτώρα και Παναγιώτα Φράγκου               Επιμέλεια: Ομάδα  Προδημοτικής  Εκπαίδευσης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5F770147-08E2-4FE2-9211-F8C8465619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9649" y="1885027"/>
            <a:ext cx="693462" cy="868732"/>
          </a:xfrm>
          <a:prstGeom prst="rect">
            <a:avLst/>
          </a:prstGeom>
        </p:spPr>
      </p:pic>
      <p:pic>
        <p:nvPicPr>
          <p:cNvPr id="28" name="Picture 27">
            <a:hlinkClick r:id="rId13" action="ppaction://hlinksldjump"/>
            <a:extLst>
              <a:ext uri="{FF2B5EF4-FFF2-40B4-BE49-F238E27FC236}">
                <a16:creationId xmlns:a16="http://schemas.microsoft.com/office/drawing/2014/main" xmlns="" id="{51F047AE-4DEB-43EB-A9A8-CB0999FCF0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5840" y="3031152"/>
            <a:ext cx="561865" cy="605506"/>
          </a:xfrm>
          <a:prstGeom prst="rect">
            <a:avLst/>
          </a:prstGeom>
        </p:spPr>
      </p:pic>
      <p:pic>
        <p:nvPicPr>
          <p:cNvPr id="31" name="Picture 30">
            <a:hlinkClick r:id="rId14" action="ppaction://hlinksldjump"/>
            <a:extLst>
              <a:ext uri="{FF2B5EF4-FFF2-40B4-BE49-F238E27FC236}">
                <a16:creationId xmlns:a16="http://schemas.microsoft.com/office/drawing/2014/main" xmlns="" id="{5430BCCC-487E-4EDD-AF1B-A79FCAAF3AC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19193" r="53615" b="23994"/>
          <a:stretch/>
        </p:blipFill>
        <p:spPr>
          <a:xfrm>
            <a:off x="10984795" y="4307358"/>
            <a:ext cx="785611" cy="914400"/>
          </a:xfrm>
          <a:prstGeom prst="rect">
            <a:avLst/>
          </a:prstGeom>
        </p:spPr>
      </p:pic>
      <p:pic>
        <p:nvPicPr>
          <p:cNvPr id="32" name="Picture 31">
            <a:hlinkClick r:id="rId16" action="ppaction://hlinksldjump"/>
            <a:extLst>
              <a:ext uri="{FF2B5EF4-FFF2-40B4-BE49-F238E27FC236}">
                <a16:creationId xmlns:a16="http://schemas.microsoft.com/office/drawing/2014/main" xmlns="" id="{66CACEF9-38C8-47FD-B6A7-D5E412F766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6887" y="4033634"/>
            <a:ext cx="871487" cy="730924"/>
          </a:xfrm>
          <a:prstGeom prst="rect">
            <a:avLst/>
          </a:prstGeom>
        </p:spPr>
      </p:pic>
      <p:pic>
        <p:nvPicPr>
          <p:cNvPr id="33" name="Picture 3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AAF9E87B-F402-4D62-BE70-62FF18D351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2486" y="2459146"/>
            <a:ext cx="658517" cy="608344"/>
          </a:xfrm>
          <a:prstGeom prst="rect">
            <a:avLst/>
          </a:prstGeom>
        </p:spPr>
      </p:pic>
      <p:pic>
        <p:nvPicPr>
          <p:cNvPr id="37" name="Picture 36">
            <a:hlinkClick r:id="rId17" action="ppaction://hlinksldjump"/>
            <a:extLst>
              <a:ext uri="{FF2B5EF4-FFF2-40B4-BE49-F238E27FC236}">
                <a16:creationId xmlns:a16="http://schemas.microsoft.com/office/drawing/2014/main" xmlns="" id="{9196416C-F246-43D4-B8F8-3C94C7D48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847" y="3078049"/>
            <a:ext cx="871487" cy="948953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80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10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l-GR" sz="96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Ξαναδοκίμασε!!!</a:t>
            </a:r>
            <a:endParaRPr lang="en-GB" sz="9600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9" t="33333" r="35673" b="33137"/>
          <a:stretch/>
        </p:blipFill>
        <p:spPr>
          <a:xfrm>
            <a:off x="4746811" y="1707777"/>
            <a:ext cx="2272553" cy="2299447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19193" r="53615" b="23994"/>
          <a:stretch/>
        </p:blipFill>
        <p:spPr>
          <a:xfrm>
            <a:off x="10824882" y="4787153"/>
            <a:ext cx="785611" cy="91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80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706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6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Μπράβο, τα κατάφερες!!!</a:t>
            </a:r>
            <a:endParaRPr lang="en-GB" sz="66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36" r="72427" b="32935"/>
          <a:stretch/>
        </p:blipFill>
        <p:spPr>
          <a:xfrm>
            <a:off x="4799321" y="1992574"/>
            <a:ext cx="2242924" cy="234741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80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201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4586" y="3055316"/>
            <a:ext cx="871487" cy="948953"/>
          </a:xfrm>
          <a:prstGeom prst="rect">
            <a:avLst/>
          </a:prstGeom>
        </p:spPr>
      </p:pic>
      <p:pic>
        <p:nvPicPr>
          <p:cNvPr id="19" name="Picture 1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4325" y="3884792"/>
            <a:ext cx="879766" cy="879766"/>
          </a:xfrm>
          <a:prstGeom prst="rect">
            <a:avLst/>
          </a:prstGeom>
        </p:spPr>
      </p:pic>
      <p:sp>
        <p:nvSpPr>
          <p:cNvPr id="13" name="AutoShape 6" descr="Poodle Skirt Clothing Clip Art - Skirt Clipart Png, Transparent ..."/>
          <p:cNvSpPr>
            <a:spLocks noChangeAspect="1" noChangeArrowheads="1"/>
          </p:cNvSpPr>
          <p:nvPr/>
        </p:nvSpPr>
        <p:spPr bwMode="auto">
          <a:xfrm>
            <a:off x="-18446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2704907" y="257638"/>
            <a:ext cx="1508364" cy="315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dirty="0"/>
              <a:t>Ντομάτα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53066" y="1466815"/>
            <a:ext cx="1508364" cy="315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dirty="0"/>
              <a:t>Πορτοκάλι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73474" y="2686793"/>
            <a:ext cx="1508364" cy="315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dirty="0"/>
              <a:t>Αυγό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588945" y="1594835"/>
            <a:ext cx="1342686" cy="315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dirty="0"/>
              <a:t>Χιόνι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345287" y="321262"/>
            <a:ext cx="1508364" cy="315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dirty="0"/>
              <a:t>Λεμόνι 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725213" y="3590987"/>
            <a:ext cx="1508364" cy="315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dirty="0"/>
              <a:t>Φούστα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112703" y="2755592"/>
            <a:ext cx="1508364" cy="315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dirty="0"/>
              <a:t>Στολίδια 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016028" y="3979523"/>
            <a:ext cx="1508364" cy="315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dirty="0"/>
              <a:t>Καραμέλα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4870" y="1789508"/>
            <a:ext cx="693462" cy="868732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5116" y="2924286"/>
            <a:ext cx="561865" cy="605506"/>
          </a:xfrm>
          <a:prstGeom prst="rect">
            <a:avLst/>
          </a:prstGeom>
        </p:spPr>
      </p:pic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2053" y="657811"/>
            <a:ext cx="871487" cy="730924"/>
          </a:xfrm>
          <a:prstGeom prst="rect">
            <a:avLst/>
          </a:prstGeom>
        </p:spPr>
      </p:pic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4393" y="1862651"/>
            <a:ext cx="658517" cy="608344"/>
          </a:xfrm>
          <a:prstGeom prst="rect">
            <a:avLst/>
          </a:prstGeom>
        </p:spPr>
      </p:pic>
      <p:pic>
        <p:nvPicPr>
          <p:cNvPr id="16" name="Picture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7248" y="587698"/>
            <a:ext cx="709394" cy="725158"/>
          </a:xfrm>
          <a:prstGeom prst="rect">
            <a:avLst/>
          </a:prstGeom>
        </p:spPr>
      </p:pic>
      <p:sp>
        <p:nvSpPr>
          <p:cNvPr id="17" name="AutoShape 2" descr="https://apis.mail.yahoo.com/ws/v3/mailboxes/@.id==VjN-eW1eSegJ-kIDlMB6XAQvnMihcs-kHztgC7MJhae1AK855kaSPWmN1uTxi3sPO4GyZKfMbUt3Oh3axsKakc6-0w/messages/@.id==AETiYX5eISdDXqDUkgZc6FQ09b8/content/parts/@.id==19/thumbnail?appId=YMailNorrinLaunch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0" name="Picture 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6F2E34"/>
              </a:clrFrom>
              <a:clrTo>
                <a:srgbClr val="6F2E34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8932182" y="4328535"/>
            <a:ext cx="1044806" cy="41792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30" t="2458" r="2474" b="9907"/>
          <a:stretch/>
        </p:blipFill>
        <p:spPr>
          <a:xfrm>
            <a:off x="3886981" y="-33633"/>
            <a:ext cx="4483337" cy="54344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56A4BC1-40E4-4094-9473-822DD59CF1DF}"/>
              </a:ext>
            </a:extLst>
          </p:cNvPr>
          <p:cNvSpPr txBox="1"/>
          <p:nvPr/>
        </p:nvSpPr>
        <p:spPr>
          <a:xfrm>
            <a:off x="110836" y="5366298"/>
            <a:ext cx="1198418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/>
              <a:t>Τοποθετούμε στην κατσαρόλα μόνο τα υλικά που χρησιμοποίησε η νεράιδα για να φτιάξει τη συνταγή της. Οι λέξεις θα σε βοηθήσουν να βρεις όλα τα σωστά υλικά. Κάνε κλικ στην εικόνα που επιλέγεις ξεκινώντας από τη στήλη 1 με τη φορά του βέλους. Στη συνέχεια προχώρησε με τη στήλη 2.</a:t>
            </a:r>
            <a:endParaRPr lang="en-GB" dirty="0"/>
          </a:p>
        </p:txBody>
      </p:sp>
      <p:sp>
        <p:nvSpPr>
          <p:cNvPr id="7" name="Right Arrow 6"/>
          <p:cNvSpPr/>
          <p:nvPr/>
        </p:nvSpPr>
        <p:spPr>
          <a:xfrm rot="5400000">
            <a:off x="1777996" y="212528"/>
            <a:ext cx="582558" cy="5739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l-GR" dirty="0"/>
              <a:t>1</a:t>
            </a:r>
            <a:endParaRPr lang="en-GB" dirty="0"/>
          </a:p>
        </p:txBody>
      </p:sp>
      <p:sp>
        <p:nvSpPr>
          <p:cNvPr id="34" name="Right Arrow 33"/>
          <p:cNvSpPr/>
          <p:nvPr/>
        </p:nvSpPr>
        <p:spPr>
          <a:xfrm rot="5400000">
            <a:off x="9972691" y="192172"/>
            <a:ext cx="582558" cy="5739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l-GR" dirty="0"/>
              <a:t>2</a:t>
            </a:r>
            <a:endParaRPr lang="en-GB" dirty="0"/>
          </a:p>
        </p:txBody>
      </p:sp>
      <p:sp>
        <p:nvSpPr>
          <p:cNvPr id="35" name="Footer Placeholder 1"/>
          <p:cNvSpPr>
            <a:spLocks noGrp="1"/>
          </p:cNvSpPr>
          <p:nvPr/>
        </p:nvSpPr>
        <p:spPr>
          <a:xfrm>
            <a:off x="412499" y="6389103"/>
            <a:ext cx="46839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Σχεδιασμός: Λήδα Κτώρα και Παναγιώτα Φράγκου               Επιμέλεια: Ομάδα  Προδημοτικής  Εκπαίδευσης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5F770147-08E2-4FE2-9211-F8C8465619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9649" y="1885027"/>
            <a:ext cx="693462" cy="868732"/>
          </a:xfrm>
          <a:prstGeom prst="rect">
            <a:avLst/>
          </a:prstGeom>
        </p:spPr>
      </p:pic>
      <p:pic>
        <p:nvPicPr>
          <p:cNvPr id="37" name="Picture 36">
            <a:hlinkClick r:id="rId13" action="ppaction://hlinksldjump"/>
            <a:extLst>
              <a:ext uri="{FF2B5EF4-FFF2-40B4-BE49-F238E27FC236}">
                <a16:creationId xmlns:a16="http://schemas.microsoft.com/office/drawing/2014/main" xmlns="" id="{DB989A41-ACD1-4FD9-9BEE-4A9E66CB02E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19193" r="53615" b="23994"/>
          <a:stretch/>
        </p:blipFill>
        <p:spPr>
          <a:xfrm>
            <a:off x="11088118" y="4324675"/>
            <a:ext cx="785611" cy="9144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80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14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l-GR" sz="96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Ξαναδοκίμασε!!!</a:t>
            </a:r>
            <a:endParaRPr lang="en-GB" sz="9600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9" t="33333" r="35673" b="33137"/>
          <a:stretch/>
        </p:blipFill>
        <p:spPr>
          <a:xfrm>
            <a:off x="4746811" y="1707777"/>
            <a:ext cx="2272553" cy="2299447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19193" r="53615" b="23994"/>
          <a:stretch/>
        </p:blipFill>
        <p:spPr>
          <a:xfrm>
            <a:off x="10824882" y="4787153"/>
            <a:ext cx="785611" cy="91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80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172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4586" y="3055316"/>
            <a:ext cx="871487" cy="948953"/>
          </a:xfrm>
          <a:prstGeom prst="rect">
            <a:avLst/>
          </a:prstGeom>
        </p:spPr>
      </p:pic>
      <p:pic>
        <p:nvPicPr>
          <p:cNvPr id="19" name="Picture 1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4325" y="3884792"/>
            <a:ext cx="879766" cy="879766"/>
          </a:xfrm>
          <a:prstGeom prst="rect">
            <a:avLst/>
          </a:prstGeom>
        </p:spPr>
      </p:pic>
      <p:sp>
        <p:nvSpPr>
          <p:cNvPr id="13" name="AutoShape 6" descr="Poodle Skirt Clothing Clip Art - Skirt Clipart Png, Transparent ..."/>
          <p:cNvSpPr>
            <a:spLocks noChangeAspect="1" noChangeArrowheads="1"/>
          </p:cNvSpPr>
          <p:nvPr/>
        </p:nvSpPr>
        <p:spPr bwMode="auto">
          <a:xfrm>
            <a:off x="-18446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2704907" y="257638"/>
            <a:ext cx="1508364" cy="315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dirty="0"/>
              <a:t>Ντομάτα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53066" y="1466815"/>
            <a:ext cx="1508364" cy="315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dirty="0"/>
              <a:t>Πορτοκάλι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73474" y="2686793"/>
            <a:ext cx="1508364" cy="315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dirty="0"/>
              <a:t>Αυγό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588945" y="1594835"/>
            <a:ext cx="1342686" cy="315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dirty="0"/>
              <a:t>Χιόνι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345287" y="321262"/>
            <a:ext cx="1508364" cy="315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dirty="0"/>
              <a:t>Λεμόνι 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725213" y="3590987"/>
            <a:ext cx="1508364" cy="315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dirty="0"/>
              <a:t>Φούστα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112703" y="2755592"/>
            <a:ext cx="1508364" cy="315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dirty="0"/>
              <a:t>Στολίδια 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016028" y="3979523"/>
            <a:ext cx="1508364" cy="315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dirty="0"/>
              <a:t>Καραμέλα  </a:t>
            </a:r>
          </a:p>
        </p:txBody>
      </p:sp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4870" y="1789508"/>
            <a:ext cx="693462" cy="8687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5116" y="2924286"/>
            <a:ext cx="561865" cy="605506"/>
          </a:xfrm>
          <a:prstGeom prst="rect">
            <a:avLst/>
          </a:prstGeom>
        </p:spPr>
      </p:pic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2053" y="657811"/>
            <a:ext cx="871487" cy="730924"/>
          </a:xfrm>
          <a:prstGeom prst="rect">
            <a:avLst/>
          </a:prstGeom>
        </p:spPr>
      </p:pic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4393" y="1862651"/>
            <a:ext cx="658517" cy="608344"/>
          </a:xfrm>
          <a:prstGeom prst="rect">
            <a:avLst/>
          </a:prstGeom>
        </p:spPr>
      </p:pic>
      <p:pic>
        <p:nvPicPr>
          <p:cNvPr id="16" name="Picture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7248" y="587698"/>
            <a:ext cx="709394" cy="725158"/>
          </a:xfrm>
          <a:prstGeom prst="rect">
            <a:avLst/>
          </a:prstGeom>
        </p:spPr>
      </p:pic>
      <p:sp>
        <p:nvSpPr>
          <p:cNvPr id="17" name="AutoShape 2" descr="https://apis.mail.yahoo.com/ws/v3/mailboxes/@.id==VjN-eW1eSegJ-kIDlMB6XAQvnMihcs-kHztgC7MJhae1AK855kaSPWmN1uTxi3sPO4GyZKfMbUt3Oh3axsKakc6-0w/messages/@.id==AETiYX5eISdDXqDUkgZc6FQ09b8/content/parts/@.id==19/thumbnail?appId=YMailNorrinLaunch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0" name="Picture 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6F2E34"/>
              </a:clrFrom>
              <a:clrTo>
                <a:srgbClr val="6F2E34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8932182" y="4328535"/>
            <a:ext cx="1044806" cy="41792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30" t="2458" r="2474" b="9907"/>
          <a:stretch/>
        </p:blipFill>
        <p:spPr>
          <a:xfrm>
            <a:off x="3886981" y="-33633"/>
            <a:ext cx="4483337" cy="54344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56A4BC1-40E4-4094-9473-822DD59CF1DF}"/>
              </a:ext>
            </a:extLst>
          </p:cNvPr>
          <p:cNvSpPr txBox="1"/>
          <p:nvPr/>
        </p:nvSpPr>
        <p:spPr>
          <a:xfrm>
            <a:off x="110836" y="5366298"/>
            <a:ext cx="1198418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/>
              <a:t>Τοποθετούμε στην κατσαρόλα μόνο τα υλικά που χρησιμοποίησε η νεράιδα για να φτιάξει τη συνταγή της. Οι λέξεις θα σε βοηθήσουν να βρεις όλα τα σωστά υλικά. Κάνε κλικ στην εικόνα που επιλέγεις ξεκινώντας από τη στήλη 1 με τη φορά του βέλους. Στη συνέχεια προχώρησε με τη στήλη 2.</a:t>
            </a:r>
            <a:endParaRPr lang="en-GB" dirty="0"/>
          </a:p>
        </p:txBody>
      </p:sp>
      <p:sp>
        <p:nvSpPr>
          <p:cNvPr id="7" name="Right Arrow 6"/>
          <p:cNvSpPr/>
          <p:nvPr/>
        </p:nvSpPr>
        <p:spPr>
          <a:xfrm rot="5400000">
            <a:off x="1777996" y="212528"/>
            <a:ext cx="582558" cy="5739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l-GR" dirty="0"/>
              <a:t>1</a:t>
            </a:r>
            <a:endParaRPr lang="en-GB" dirty="0"/>
          </a:p>
        </p:txBody>
      </p:sp>
      <p:sp>
        <p:nvSpPr>
          <p:cNvPr id="34" name="Right Arrow 33"/>
          <p:cNvSpPr/>
          <p:nvPr/>
        </p:nvSpPr>
        <p:spPr>
          <a:xfrm rot="5400000">
            <a:off x="9972691" y="192172"/>
            <a:ext cx="582558" cy="5739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l-GR" dirty="0"/>
              <a:t>2</a:t>
            </a:r>
            <a:endParaRPr lang="en-GB" dirty="0"/>
          </a:p>
        </p:txBody>
      </p:sp>
      <p:sp>
        <p:nvSpPr>
          <p:cNvPr id="35" name="Footer Placeholder 1"/>
          <p:cNvSpPr>
            <a:spLocks noGrp="1"/>
          </p:cNvSpPr>
          <p:nvPr/>
        </p:nvSpPr>
        <p:spPr>
          <a:xfrm>
            <a:off x="412499" y="6389103"/>
            <a:ext cx="46839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Σχεδιασμός: Λήδα Κτώρα και Παναγιώτα Φράγκου               Επιμέλεια: Ομάδα  Προδημοτικής  Εκπαίδευσης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5F770147-08E2-4FE2-9211-F8C8465619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9649" y="1885027"/>
            <a:ext cx="693462" cy="868732"/>
          </a:xfrm>
          <a:prstGeom prst="rect">
            <a:avLst/>
          </a:prstGeom>
        </p:spPr>
      </p:pic>
      <p:pic>
        <p:nvPicPr>
          <p:cNvPr id="28" name="Picture 27">
            <a:hlinkClick r:id="rId13" action="ppaction://hlinksldjump"/>
            <a:extLst>
              <a:ext uri="{FF2B5EF4-FFF2-40B4-BE49-F238E27FC236}">
                <a16:creationId xmlns:a16="http://schemas.microsoft.com/office/drawing/2014/main" xmlns="" id="{51F047AE-4DEB-43EB-A9A8-CB0999FCF0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5840" y="3031152"/>
            <a:ext cx="561865" cy="605506"/>
          </a:xfrm>
          <a:prstGeom prst="rect">
            <a:avLst/>
          </a:prstGeom>
        </p:spPr>
      </p:pic>
      <p:pic>
        <p:nvPicPr>
          <p:cNvPr id="29" name="Picture 28">
            <a:hlinkClick r:id="rId14" action="ppaction://hlinksldjump"/>
            <a:extLst>
              <a:ext uri="{FF2B5EF4-FFF2-40B4-BE49-F238E27FC236}">
                <a16:creationId xmlns:a16="http://schemas.microsoft.com/office/drawing/2014/main" xmlns="" id="{2D10580C-D52C-4689-93D1-8C4A0E4BB47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19193" r="53615" b="23994"/>
          <a:stretch/>
        </p:blipFill>
        <p:spPr>
          <a:xfrm>
            <a:off x="10953470" y="4179335"/>
            <a:ext cx="785611" cy="9144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80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53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l-GR" sz="96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Ξαναδοκίμασε!!!</a:t>
            </a:r>
            <a:endParaRPr lang="en-GB" sz="9600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9" t="33333" r="35673" b="33137"/>
          <a:stretch/>
        </p:blipFill>
        <p:spPr>
          <a:xfrm>
            <a:off x="4746811" y="1707777"/>
            <a:ext cx="2272553" cy="2299447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19193" r="53615" b="23994"/>
          <a:stretch/>
        </p:blipFill>
        <p:spPr>
          <a:xfrm>
            <a:off x="10824882" y="4787153"/>
            <a:ext cx="785611" cy="91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80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613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4586" y="3055316"/>
            <a:ext cx="871487" cy="948953"/>
          </a:xfrm>
          <a:prstGeom prst="rect">
            <a:avLst/>
          </a:prstGeom>
        </p:spPr>
      </p:pic>
      <p:pic>
        <p:nvPicPr>
          <p:cNvPr id="19" name="Picture 1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4325" y="3884792"/>
            <a:ext cx="879766" cy="879766"/>
          </a:xfrm>
          <a:prstGeom prst="rect">
            <a:avLst/>
          </a:prstGeom>
        </p:spPr>
      </p:pic>
      <p:sp>
        <p:nvSpPr>
          <p:cNvPr id="13" name="AutoShape 6" descr="Poodle Skirt Clothing Clip Art - Skirt Clipart Png, Transparent ..."/>
          <p:cNvSpPr>
            <a:spLocks noChangeAspect="1" noChangeArrowheads="1"/>
          </p:cNvSpPr>
          <p:nvPr/>
        </p:nvSpPr>
        <p:spPr bwMode="auto">
          <a:xfrm>
            <a:off x="-18446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2704907" y="257638"/>
            <a:ext cx="1508364" cy="315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dirty="0"/>
              <a:t>Ντομάτα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53066" y="1466815"/>
            <a:ext cx="1508364" cy="315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dirty="0"/>
              <a:t>Πορτοκάλι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73474" y="2686793"/>
            <a:ext cx="1508364" cy="315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dirty="0"/>
              <a:t>Αυγό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588945" y="1594835"/>
            <a:ext cx="1342686" cy="315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dirty="0"/>
              <a:t>Χιόνι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345287" y="321262"/>
            <a:ext cx="1508364" cy="315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dirty="0"/>
              <a:t>Λεμόνι 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725213" y="3590987"/>
            <a:ext cx="1508364" cy="315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dirty="0"/>
              <a:t>Φούστα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112703" y="2755592"/>
            <a:ext cx="1508364" cy="315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dirty="0"/>
              <a:t>Στολίδια 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016028" y="3979523"/>
            <a:ext cx="1508364" cy="315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dirty="0"/>
              <a:t>Καραμέλα  </a:t>
            </a:r>
          </a:p>
        </p:txBody>
      </p:sp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4870" y="1789508"/>
            <a:ext cx="693462" cy="868732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5116" y="2924286"/>
            <a:ext cx="561865" cy="605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2053" y="657811"/>
            <a:ext cx="871487" cy="730924"/>
          </a:xfrm>
          <a:prstGeom prst="rect">
            <a:avLst/>
          </a:prstGeom>
        </p:spPr>
      </p:pic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4393" y="1862651"/>
            <a:ext cx="658517" cy="608344"/>
          </a:xfrm>
          <a:prstGeom prst="rect">
            <a:avLst/>
          </a:prstGeom>
        </p:spPr>
      </p:pic>
      <p:pic>
        <p:nvPicPr>
          <p:cNvPr id="16" name="Picture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7248" y="587698"/>
            <a:ext cx="709394" cy="725158"/>
          </a:xfrm>
          <a:prstGeom prst="rect">
            <a:avLst/>
          </a:prstGeom>
        </p:spPr>
      </p:pic>
      <p:sp>
        <p:nvSpPr>
          <p:cNvPr id="17" name="AutoShape 2" descr="https://apis.mail.yahoo.com/ws/v3/mailboxes/@.id==VjN-eW1eSegJ-kIDlMB6XAQvnMihcs-kHztgC7MJhae1AK855kaSPWmN1uTxi3sPO4GyZKfMbUt3Oh3axsKakc6-0w/messages/@.id==AETiYX5eISdDXqDUkgZc6FQ09b8/content/parts/@.id==19/thumbnail?appId=YMailNorrinLaunch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0" name="Picture 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6F2E34"/>
              </a:clrFrom>
              <a:clrTo>
                <a:srgbClr val="6F2E34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8932182" y="4328535"/>
            <a:ext cx="1044806" cy="41792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30" t="2458" r="2474" b="9907"/>
          <a:stretch/>
        </p:blipFill>
        <p:spPr>
          <a:xfrm>
            <a:off x="3886981" y="-33633"/>
            <a:ext cx="4483337" cy="54344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56A4BC1-40E4-4094-9473-822DD59CF1DF}"/>
              </a:ext>
            </a:extLst>
          </p:cNvPr>
          <p:cNvSpPr txBox="1"/>
          <p:nvPr/>
        </p:nvSpPr>
        <p:spPr>
          <a:xfrm>
            <a:off x="110836" y="5366298"/>
            <a:ext cx="1198418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/>
              <a:t>Τοποθετούμε στην κατσαρόλα μόνο τα υλικά που χρησιμοποίησε η νεράιδα για να φτιάξει τη συνταγή της. Οι λέξεις θα σε βοηθήσουν να βρεις όλα τα σωστά υλικά. Κάνε κλικ στην εικόνα που επιλέγεις ξεκινώντας από τη στήλη 1 με τη φορά του βέλους. Στη συνέχεια προχώρησε με τη στήλη 2.</a:t>
            </a:r>
            <a:endParaRPr lang="en-GB" dirty="0"/>
          </a:p>
        </p:txBody>
      </p:sp>
      <p:sp>
        <p:nvSpPr>
          <p:cNvPr id="7" name="Right Arrow 6"/>
          <p:cNvSpPr/>
          <p:nvPr/>
        </p:nvSpPr>
        <p:spPr>
          <a:xfrm rot="5400000">
            <a:off x="1777996" y="212528"/>
            <a:ext cx="582558" cy="5739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l-GR" dirty="0"/>
              <a:t>1</a:t>
            </a:r>
            <a:endParaRPr lang="en-GB" dirty="0"/>
          </a:p>
        </p:txBody>
      </p:sp>
      <p:sp>
        <p:nvSpPr>
          <p:cNvPr id="34" name="Right Arrow 33"/>
          <p:cNvSpPr/>
          <p:nvPr/>
        </p:nvSpPr>
        <p:spPr>
          <a:xfrm rot="5400000">
            <a:off x="9972691" y="192172"/>
            <a:ext cx="582558" cy="5739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l-GR" dirty="0"/>
              <a:t>2</a:t>
            </a:r>
            <a:endParaRPr lang="en-GB" dirty="0"/>
          </a:p>
        </p:txBody>
      </p:sp>
      <p:sp>
        <p:nvSpPr>
          <p:cNvPr id="35" name="Footer Placeholder 1"/>
          <p:cNvSpPr>
            <a:spLocks noGrp="1"/>
          </p:cNvSpPr>
          <p:nvPr/>
        </p:nvSpPr>
        <p:spPr>
          <a:xfrm>
            <a:off x="412499" y="6389103"/>
            <a:ext cx="46839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Σχεδιασμός: Λήδα Κτώρα και Παναγιώτα Φράγκου               Επιμέλεια: Ομάδα  Προδημοτικής  Εκπαίδευσης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5F770147-08E2-4FE2-9211-F8C8465619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9649" y="1885027"/>
            <a:ext cx="693462" cy="868732"/>
          </a:xfrm>
          <a:prstGeom prst="rect">
            <a:avLst/>
          </a:prstGeom>
        </p:spPr>
      </p:pic>
      <p:pic>
        <p:nvPicPr>
          <p:cNvPr id="28" name="Picture 27">
            <a:hlinkClick r:id="rId13" action="ppaction://hlinksldjump"/>
            <a:extLst>
              <a:ext uri="{FF2B5EF4-FFF2-40B4-BE49-F238E27FC236}">
                <a16:creationId xmlns:a16="http://schemas.microsoft.com/office/drawing/2014/main" xmlns="" id="{51F047AE-4DEB-43EB-A9A8-CB0999FCF0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5840" y="3031152"/>
            <a:ext cx="561865" cy="605506"/>
          </a:xfrm>
          <a:prstGeom prst="rect">
            <a:avLst/>
          </a:prstGeom>
        </p:spPr>
      </p:pic>
      <p:pic>
        <p:nvPicPr>
          <p:cNvPr id="31" name="Picture 30">
            <a:hlinkClick r:id="rId14" action="ppaction://hlinksldjump"/>
            <a:extLst>
              <a:ext uri="{FF2B5EF4-FFF2-40B4-BE49-F238E27FC236}">
                <a16:creationId xmlns:a16="http://schemas.microsoft.com/office/drawing/2014/main" xmlns="" id="{5430BCCC-487E-4EDD-AF1B-A79FCAAF3AC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19193" r="53615" b="23994"/>
          <a:stretch/>
        </p:blipFill>
        <p:spPr>
          <a:xfrm>
            <a:off x="10999082" y="4324675"/>
            <a:ext cx="785611" cy="914400"/>
          </a:xfrm>
          <a:prstGeom prst="rect">
            <a:avLst/>
          </a:prstGeom>
        </p:spPr>
      </p:pic>
      <p:pic>
        <p:nvPicPr>
          <p:cNvPr id="32" name="Picture 31">
            <a:hlinkClick r:id="rId3" action="ppaction://hlinksldjump"/>
            <a:extLst>
              <a:ext uri="{FF2B5EF4-FFF2-40B4-BE49-F238E27FC236}">
                <a16:creationId xmlns:a16="http://schemas.microsoft.com/office/drawing/2014/main" xmlns="" id="{EEAB0F9E-C792-4BFC-90EC-234EB00581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8749" y="3979523"/>
            <a:ext cx="871487" cy="730924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80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71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l-GR" sz="96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Ξαναδοκίμασε!!!</a:t>
            </a:r>
            <a:endParaRPr lang="en-GB" sz="9600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9" t="33333" r="35673" b="33137"/>
          <a:stretch/>
        </p:blipFill>
        <p:spPr>
          <a:xfrm>
            <a:off x="4746811" y="1707777"/>
            <a:ext cx="2272553" cy="2299447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19193" r="53615" b="23994"/>
          <a:stretch/>
        </p:blipFill>
        <p:spPr>
          <a:xfrm>
            <a:off x="10824882" y="4787153"/>
            <a:ext cx="785611" cy="91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80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63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4586" y="3055316"/>
            <a:ext cx="871487" cy="948953"/>
          </a:xfrm>
          <a:prstGeom prst="rect">
            <a:avLst/>
          </a:prstGeom>
        </p:spPr>
      </p:pic>
      <p:pic>
        <p:nvPicPr>
          <p:cNvPr id="19" name="Picture 1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4325" y="3884792"/>
            <a:ext cx="879766" cy="879766"/>
          </a:xfrm>
          <a:prstGeom prst="rect">
            <a:avLst/>
          </a:prstGeom>
        </p:spPr>
      </p:pic>
      <p:sp>
        <p:nvSpPr>
          <p:cNvPr id="13" name="AutoShape 6" descr="Poodle Skirt Clothing Clip Art - Skirt Clipart Png, Transparent ..."/>
          <p:cNvSpPr>
            <a:spLocks noChangeAspect="1" noChangeArrowheads="1"/>
          </p:cNvSpPr>
          <p:nvPr/>
        </p:nvSpPr>
        <p:spPr bwMode="auto">
          <a:xfrm>
            <a:off x="-18446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2704907" y="257638"/>
            <a:ext cx="1508364" cy="315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dirty="0"/>
              <a:t>Ντομάτα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53066" y="1466815"/>
            <a:ext cx="1508364" cy="315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dirty="0"/>
              <a:t>Πορτοκάλι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73474" y="2686793"/>
            <a:ext cx="1508364" cy="315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dirty="0"/>
              <a:t>Αυγό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588945" y="1594835"/>
            <a:ext cx="1342686" cy="315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dirty="0"/>
              <a:t>Χιόνι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345287" y="321262"/>
            <a:ext cx="1508364" cy="315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dirty="0"/>
              <a:t>Λεμόνι 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725213" y="3590987"/>
            <a:ext cx="1508364" cy="315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dirty="0"/>
              <a:t>Φούστα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112703" y="2755592"/>
            <a:ext cx="1508364" cy="315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dirty="0"/>
              <a:t>Στολίδια 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016028" y="3979523"/>
            <a:ext cx="1508364" cy="315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dirty="0"/>
              <a:t>Καραμέλα  </a:t>
            </a:r>
          </a:p>
        </p:txBody>
      </p:sp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4870" y="1789508"/>
            <a:ext cx="693462" cy="868732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5116" y="2924286"/>
            <a:ext cx="561865" cy="605506"/>
          </a:xfrm>
          <a:prstGeom prst="rect">
            <a:avLst/>
          </a:prstGeom>
        </p:spPr>
      </p:pic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2053" y="657811"/>
            <a:ext cx="871487" cy="7309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4393" y="1862651"/>
            <a:ext cx="658517" cy="608344"/>
          </a:xfrm>
          <a:prstGeom prst="rect">
            <a:avLst/>
          </a:prstGeom>
        </p:spPr>
      </p:pic>
      <p:pic>
        <p:nvPicPr>
          <p:cNvPr id="16" name="Picture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7248" y="587698"/>
            <a:ext cx="709394" cy="725158"/>
          </a:xfrm>
          <a:prstGeom prst="rect">
            <a:avLst/>
          </a:prstGeom>
        </p:spPr>
      </p:pic>
      <p:sp>
        <p:nvSpPr>
          <p:cNvPr id="17" name="AutoShape 2" descr="https://apis.mail.yahoo.com/ws/v3/mailboxes/@.id==VjN-eW1eSegJ-kIDlMB6XAQvnMihcs-kHztgC7MJhae1AK855kaSPWmN1uTxi3sPO4GyZKfMbUt3Oh3axsKakc6-0w/messages/@.id==AETiYX5eISdDXqDUkgZc6FQ09b8/content/parts/@.id==19/thumbnail?appId=YMailNorrinLaunch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0" name="Picture 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6F2E34"/>
              </a:clrFrom>
              <a:clrTo>
                <a:srgbClr val="6F2E34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8932182" y="4328535"/>
            <a:ext cx="1044806" cy="41792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30" t="2458" r="2474" b="9907"/>
          <a:stretch/>
        </p:blipFill>
        <p:spPr>
          <a:xfrm>
            <a:off x="3886981" y="-33633"/>
            <a:ext cx="4483337" cy="54344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56A4BC1-40E4-4094-9473-822DD59CF1DF}"/>
              </a:ext>
            </a:extLst>
          </p:cNvPr>
          <p:cNvSpPr txBox="1"/>
          <p:nvPr/>
        </p:nvSpPr>
        <p:spPr>
          <a:xfrm>
            <a:off x="110836" y="5366298"/>
            <a:ext cx="1198418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/>
              <a:t>Τοποθετούμε στην κατσαρόλα μόνο τα υλικά που χρησιμοποίησε η νεράιδα για να φτιάξει τη συνταγή της. Οι λέξεις θα σε βοηθήσουν να βρεις όλα τα σωστά υλικά. Κάνε κλικ στην εικόνα που επιλέγεις ξεκινώντας από τη στήλη 1 με τη φορά του βέλους. Στη συνέχεια προχώρησε με τη στήλη 2.</a:t>
            </a:r>
            <a:endParaRPr lang="en-GB" dirty="0"/>
          </a:p>
        </p:txBody>
      </p:sp>
      <p:sp>
        <p:nvSpPr>
          <p:cNvPr id="7" name="Right Arrow 6"/>
          <p:cNvSpPr/>
          <p:nvPr/>
        </p:nvSpPr>
        <p:spPr>
          <a:xfrm rot="5400000">
            <a:off x="1777996" y="212528"/>
            <a:ext cx="582558" cy="5739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l-GR" dirty="0"/>
              <a:t>1</a:t>
            </a:r>
            <a:endParaRPr lang="en-GB" dirty="0"/>
          </a:p>
        </p:txBody>
      </p:sp>
      <p:sp>
        <p:nvSpPr>
          <p:cNvPr id="34" name="Right Arrow 33"/>
          <p:cNvSpPr/>
          <p:nvPr/>
        </p:nvSpPr>
        <p:spPr>
          <a:xfrm rot="5400000">
            <a:off x="9972691" y="192172"/>
            <a:ext cx="582558" cy="5739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l-GR" dirty="0"/>
              <a:t>2</a:t>
            </a:r>
            <a:endParaRPr lang="en-GB" dirty="0"/>
          </a:p>
        </p:txBody>
      </p:sp>
      <p:sp>
        <p:nvSpPr>
          <p:cNvPr id="35" name="Footer Placeholder 1"/>
          <p:cNvSpPr>
            <a:spLocks noGrp="1"/>
          </p:cNvSpPr>
          <p:nvPr/>
        </p:nvSpPr>
        <p:spPr>
          <a:xfrm>
            <a:off x="412499" y="6389103"/>
            <a:ext cx="46839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Σχεδιασμός: Λήδα Κτώρα και Παναγιώτα Φράγκου               Επιμέλεια: Ομάδα  Προδημοτικής  Εκπαίδευσης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5F770147-08E2-4FE2-9211-F8C8465619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9649" y="1885027"/>
            <a:ext cx="693462" cy="868732"/>
          </a:xfrm>
          <a:prstGeom prst="rect">
            <a:avLst/>
          </a:prstGeom>
        </p:spPr>
      </p:pic>
      <p:pic>
        <p:nvPicPr>
          <p:cNvPr id="28" name="Picture 27">
            <a:hlinkClick r:id="rId13" action="ppaction://hlinksldjump"/>
            <a:extLst>
              <a:ext uri="{FF2B5EF4-FFF2-40B4-BE49-F238E27FC236}">
                <a16:creationId xmlns:a16="http://schemas.microsoft.com/office/drawing/2014/main" xmlns="" id="{51F047AE-4DEB-43EB-A9A8-CB0999FCF0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5840" y="3031152"/>
            <a:ext cx="561865" cy="605506"/>
          </a:xfrm>
          <a:prstGeom prst="rect">
            <a:avLst/>
          </a:prstGeom>
        </p:spPr>
      </p:pic>
      <p:pic>
        <p:nvPicPr>
          <p:cNvPr id="31" name="Picture 30">
            <a:hlinkClick r:id="rId14" action="ppaction://hlinksldjump"/>
            <a:extLst>
              <a:ext uri="{FF2B5EF4-FFF2-40B4-BE49-F238E27FC236}">
                <a16:creationId xmlns:a16="http://schemas.microsoft.com/office/drawing/2014/main" xmlns="" id="{5430BCCC-487E-4EDD-AF1B-A79FCAAF3AC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19193" r="53615" b="23994"/>
          <a:stretch/>
        </p:blipFill>
        <p:spPr>
          <a:xfrm>
            <a:off x="11099095" y="4352423"/>
            <a:ext cx="785611" cy="914400"/>
          </a:xfrm>
          <a:prstGeom prst="rect">
            <a:avLst/>
          </a:prstGeom>
        </p:spPr>
      </p:pic>
      <p:pic>
        <p:nvPicPr>
          <p:cNvPr id="32" name="Picture 31">
            <a:hlinkClick r:id="rId16" action="ppaction://hlinksldjump"/>
            <a:extLst>
              <a:ext uri="{FF2B5EF4-FFF2-40B4-BE49-F238E27FC236}">
                <a16:creationId xmlns:a16="http://schemas.microsoft.com/office/drawing/2014/main" xmlns="" id="{66CACEF9-38C8-47FD-B6A7-D5E412F766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6887" y="4033634"/>
            <a:ext cx="871487" cy="730924"/>
          </a:xfrm>
          <a:prstGeom prst="rect">
            <a:avLst/>
          </a:prstGeom>
        </p:spPr>
      </p:pic>
      <p:pic>
        <p:nvPicPr>
          <p:cNvPr id="33" name="Picture 3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AAF9E87B-F402-4D62-BE70-62FF18D351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2486" y="2459146"/>
            <a:ext cx="658517" cy="608344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80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67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l-GR" sz="96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Ξαναδοκίμασε!!!</a:t>
            </a:r>
            <a:endParaRPr lang="en-GB" sz="9600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9" t="33333" r="35673" b="33137"/>
          <a:stretch/>
        </p:blipFill>
        <p:spPr>
          <a:xfrm>
            <a:off x="4746811" y="1707777"/>
            <a:ext cx="2272553" cy="2299447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19193" r="53615" b="23994"/>
          <a:stretch/>
        </p:blipFill>
        <p:spPr>
          <a:xfrm>
            <a:off x="10824882" y="4787153"/>
            <a:ext cx="785611" cy="91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80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172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518</Words>
  <Application>Microsoft Office PowerPoint</Application>
  <PresentationFormat>Widescreen</PresentationFormat>
  <Paragraphs>80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Angie</dc:creator>
  <cp:lastModifiedBy>Angie</cp:lastModifiedBy>
  <cp:revision>6</cp:revision>
  <dcterms:created xsi:type="dcterms:W3CDTF">2020-04-29T06:17:24Z</dcterms:created>
  <dcterms:modified xsi:type="dcterms:W3CDTF">2020-05-15T07:32:34Z</dcterms:modified>
</cp:coreProperties>
</file>